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3"/>
  </p:notesMasterIdLst>
  <p:sldIdLst>
    <p:sldId id="257" r:id="rId2"/>
    <p:sldId id="256" r:id="rId3"/>
    <p:sldId id="258" r:id="rId4"/>
    <p:sldId id="264" r:id="rId5"/>
    <p:sldId id="271" r:id="rId6"/>
    <p:sldId id="272" r:id="rId7"/>
    <p:sldId id="275" r:id="rId8"/>
    <p:sldId id="276" r:id="rId9"/>
    <p:sldId id="277" r:id="rId10"/>
    <p:sldId id="278" r:id="rId11"/>
    <p:sldId id="279" r:id="rId12"/>
    <p:sldId id="280" r:id="rId13"/>
    <p:sldId id="281" r:id="rId14"/>
    <p:sldId id="273" r:id="rId15"/>
    <p:sldId id="274" r:id="rId16"/>
    <p:sldId id="282" r:id="rId17"/>
    <p:sldId id="283" r:id="rId18"/>
    <p:sldId id="284" r:id="rId19"/>
    <p:sldId id="259" r:id="rId20"/>
    <p:sldId id="265" r:id="rId21"/>
    <p:sldId id="260" r:id="rId22"/>
    <p:sldId id="266" r:id="rId23"/>
    <p:sldId id="268" r:id="rId24"/>
    <p:sldId id="269" r:id="rId25"/>
    <p:sldId id="285" r:id="rId26"/>
    <p:sldId id="286" r:id="rId27"/>
    <p:sldId id="287" r:id="rId28"/>
    <p:sldId id="288" r:id="rId29"/>
    <p:sldId id="261" r:id="rId30"/>
    <p:sldId id="270" r:id="rId31"/>
    <p:sldId id="263"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23C0C"/>
    <a:srgbClr val="6600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0" d="100"/>
          <a:sy n="70" d="100"/>
        </p:scale>
        <p:origin x="82" y="50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21.jpg>
</file>

<file path=ppt/media/image22.jpeg>
</file>

<file path=ppt/media/image23.jpeg>
</file>

<file path=ppt/media/image24.jpg>
</file>

<file path=ppt/media/image25.png>
</file>

<file path=ppt/media/image26.jpeg>
</file>

<file path=ppt/media/image27.jpeg>
</file>

<file path=ppt/media/image28.png>
</file>

<file path=ppt/media/image29.jpeg>
</file>

<file path=ppt/media/image3.png>
</file>

<file path=ppt/media/image30.png>
</file>

<file path=ppt/media/image31.png>
</file>

<file path=ppt/media/image32.png>
</file>

<file path=ppt/media/image33.jpg>
</file>

<file path=ppt/media/image34.jpg>
</file>

<file path=ppt/media/image4.jp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340EAC6-E69A-4B7B-AF6D-8564AF48B8A6}" type="datetimeFigureOut">
              <a:rPr lang="en-US" smtClean="0"/>
              <a:t>11/10/2023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03488B7-068D-4EF5-84F5-556C15A3E7C4}" type="slidenum">
              <a:rPr lang="en-US" smtClean="0"/>
              <a:t>‹#›</a:t>
            </a:fld>
            <a:endParaRPr lang="en-US"/>
          </a:p>
        </p:txBody>
      </p:sp>
    </p:spTree>
    <p:extLst>
      <p:ext uri="{BB962C8B-B14F-4D97-AF65-F5344CB8AC3E}">
        <p14:creationId xmlns:p14="http://schemas.microsoft.com/office/powerpoint/2010/main" val="3677538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2E798CD-2D68-4202-9F18-190692E5C84C}" type="datetimeFigureOut">
              <a:rPr lang="en-US" smtClean="0"/>
              <a:t>11/10/2023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AAE8CB6-A24B-4F71-9A91-B6DD8B90C2E3}" type="slidenum">
              <a:rPr lang="en-US" smtClean="0"/>
              <a:t>‹#›</a:t>
            </a:fld>
            <a:endParaRPr lang="en-US"/>
          </a:p>
        </p:txBody>
      </p:sp>
    </p:spTree>
    <p:extLst>
      <p:ext uri="{BB962C8B-B14F-4D97-AF65-F5344CB8AC3E}">
        <p14:creationId xmlns:p14="http://schemas.microsoft.com/office/powerpoint/2010/main" val="15916786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2E798CD-2D68-4202-9F18-190692E5C84C}" type="datetimeFigureOut">
              <a:rPr lang="en-US" smtClean="0"/>
              <a:t>11/10/2023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AAE8CB6-A24B-4F71-9A91-B6DD8B90C2E3}" type="slidenum">
              <a:rPr lang="en-US" smtClean="0"/>
              <a:t>‹#›</a:t>
            </a:fld>
            <a:endParaRPr lang="en-US"/>
          </a:p>
        </p:txBody>
      </p:sp>
    </p:spTree>
    <p:extLst>
      <p:ext uri="{BB962C8B-B14F-4D97-AF65-F5344CB8AC3E}">
        <p14:creationId xmlns:p14="http://schemas.microsoft.com/office/powerpoint/2010/main" val="13358609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2E798CD-2D68-4202-9F18-190692E5C84C}" type="datetimeFigureOut">
              <a:rPr lang="en-US" smtClean="0"/>
              <a:t>11/10/2023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AAE8CB6-A24B-4F71-9A91-B6DD8B90C2E3}" type="slidenum">
              <a:rPr lang="en-US" smtClean="0"/>
              <a:t>‹#›</a:t>
            </a:fld>
            <a:endParaRPr lang="en-US"/>
          </a:p>
        </p:txBody>
      </p:sp>
    </p:spTree>
    <p:extLst>
      <p:ext uri="{BB962C8B-B14F-4D97-AF65-F5344CB8AC3E}">
        <p14:creationId xmlns:p14="http://schemas.microsoft.com/office/powerpoint/2010/main" val="15109789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2E798CD-2D68-4202-9F18-190692E5C84C}" type="datetimeFigureOut">
              <a:rPr lang="en-US" smtClean="0"/>
              <a:t>11/10/2023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AAE8CB6-A24B-4F71-9A91-B6DD8B90C2E3}" type="slidenum">
              <a:rPr lang="en-US" smtClean="0"/>
              <a:t>‹#›</a:t>
            </a:fld>
            <a:endParaRPr lang="en-US"/>
          </a:p>
        </p:txBody>
      </p:sp>
    </p:spTree>
    <p:extLst>
      <p:ext uri="{BB962C8B-B14F-4D97-AF65-F5344CB8AC3E}">
        <p14:creationId xmlns:p14="http://schemas.microsoft.com/office/powerpoint/2010/main" val="33648680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52E798CD-2D68-4202-9F18-190692E5C84C}" type="datetimeFigureOut">
              <a:rPr lang="en-US" smtClean="0"/>
              <a:t>11/10/2023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AAE8CB6-A24B-4F71-9A91-B6DD8B90C2E3}" type="slidenum">
              <a:rPr lang="en-US" smtClean="0"/>
              <a:t>‹#›</a:t>
            </a:fld>
            <a:endParaRPr lang="en-US"/>
          </a:p>
        </p:txBody>
      </p:sp>
    </p:spTree>
    <p:extLst>
      <p:ext uri="{BB962C8B-B14F-4D97-AF65-F5344CB8AC3E}">
        <p14:creationId xmlns:p14="http://schemas.microsoft.com/office/powerpoint/2010/main" val="231697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2E798CD-2D68-4202-9F18-190692E5C84C}" type="datetimeFigureOut">
              <a:rPr lang="en-US" smtClean="0"/>
              <a:t>11/10/2023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AAE8CB6-A24B-4F71-9A91-B6DD8B90C2E3}" type="slidenum">
              <a:rPr lang="en-US" smtClean="0"/>
              <a:t>‹#›</a:t>
            </a:fld>
            <a:endParaRPr lang="en-US"/>
          </a:p>
        </p:txBody>
      </p:sp>
    </p:spTree>
    <p:extLst>
      <p:ext uri="{BB962C8B-B14F-4D97-AF65-F5344CB8AC3E}">
        <p14:creationId xmlns:p14="http://schemas.microsoft.com/office/powerpoint/2010/main" val="4044877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2E798CD-2D68-4202-9F18-190692E5C84C}" type="datetimeFigureOut">
              <a:rPr lang="en-US" smtClean="0"/>
              <a:t>11/10/2023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AAE8CB6-A24B-4F71-9A91-B6DD8B90C2E3}" type="slidenum">
              <a:rPr lang="en-US" smtClean="0"/>
              <a:t>‹#›</a:t>
            </a:fld>
            <a:endParaRPr lang="en-US"/>
          </a:p>
        </p:txBody>
      </p:sp>
    </p:spTree>
    <p:extLst>
      <p:ext uri="{BB962C8B-B14F-4D97-AF65-F5344CB8AC3E}">
        <p14:creationId xmlns:p14="http://schemas.microsoft.com/office/powerpoint/2010/main" val="18500057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2E798CD-2D68-4202-9F18-190692E5C84C}" type="datetimeFigureOut">
              <a:rPr lang="en-US" smtClean="0"/>
              <a:t>11/10/2023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AAE8CB6-A24B-4F71-9A91-B6DD8B90C2E3}" type="slidenum">
              <a:rPr lang="en-US" smtClean="0"/>
              <a:t>‹#›</a:t>
            </a:fld>
            <a:endParaRPr lang="en-US"/>
          </a:p>
        </p:txBody>
      </p:sp>
    </p:spTree>
    <p:extLst>
      <p:ext uri="{BB962C8B-B14F-4D97-AF65-F5344CB8AC3E}">
        <p14:creationId xmlns:p14="http://schemas.microsoft.com/office/powerpoint/2010/main" val="42254702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2E798CD-2D68-4202-9F18-190692E5C84C}" type="datetimeFigureOut">
              <a:rPr lang="en-US" smtClean="0"/>
              <a:t>11/10/2023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AAE8CB6-A24B-4F71-9A91-B6DD8B90C2E3}" type="slidenum">
              <a:rPr lang="en-US" smtClean="0"/>
              <a:t>‹#›</a:t>
            </a:fld>
            <a:endParaRPr lang="en-US"/>
          </a:p>
        </p:txBody>
      </p:sp>
    </p:spTree>
    <p:extLst>
      <p:ext uri="{BB962C8B-B14F-4D97-AF65-F5344CB8AC3E}">
        <p14:creationId xmlns:p14="http://schemas.microsoft.com/office/powerpoint/2010/main" val="17048766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52E798CD-2D68-4202-9F18-190692E5C84C}" type="datetimeFigureOut">
              <a:rPr lang="en-US" smtClean="0"/>
              <a:t>11/10/2023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AAE8CB6-A24B-4F71-9A91-B6DD8B90C2E3}" type="slidenum">
              <a:rPr lang="en-US" smtClean="0"/>
              <a:t>‹#›</a:t>
            </a:fld>
            <a:endParaRPr lang="en-US"/>
          </a:p>
        </p:txBody>
      </p:sp>
    </p:spTree>
    <p:extLst>
      <p:ext uri="{BB962C8B-B14F-4D97-AF65-F5344CB8AC3E}">
        <p14:creationId xmlns:p14="http://schemas.microsoft.com/office/powerpoint/2010/main" val="16864813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52E798CD-2D68-4202-9F18-190692E5C84C}" type="datetimeFigureOut">
              <a:rPr lang="en-US" smtClean="0"/>
              <a:t>11/10/2023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AAE8CB6-A24B-4F71-9A91-B6DD8B90C2E3}" type="slidenum">
              <a:rPr lang="en-US" smtClean="0"/>
              <a:t>‹#›</a:t>
            </a:fld>
            <a:endParaRPr lang="en-US"/>
          </a:p>
        </p:txBody>
      </p:sp>
    </p:spTree>
    <p:extLst>
      <p:ext uri="{BB962C8B-B14F-4D97-AF65-F5344CB8AC3E}">
        <p14:creationId xmlns:p14="http://schemas.microsoft.com/office/powerpoint/2010/main" val="15306940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2E798CD-2D68-4202-9F18-190692E5C84C}" type="datetimeFigureOut">
              <a:rPr lang="en-US" smtClean="0"/>
              <a:t>11/10/2023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AAE8CB6-A24B-4F71-9A91-B6DD8B90C2E3}" type="slidenum">
              <a:rPr lang="en-US" smtClean="0"/>
              <a:t>‹#›</a:t>
            </a:fld>
            <a:endParaRPr lang="en-US"/>
          </a:p>
        </p:txBody>
      </p:sp>
    </p:spTree>
    <p:extLst>
      <p:ext uri="{BB962C8B-B14F-4D97-AF65-F5344CB8AC3E}">
        <p14:creationId xmlns:p14="http://schemas.microsoft.com/office/powerpoint/2010/main" val="33920559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2.png"/><Relationship Id="rId7"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 Id="rId9" Type="http://schemas.openxmlformats.org/officeDocument/2006/relationships/image" Target="../media/image18.png"/></Relationships>
</file>

<file path=ppt/slides/_rels/slide11.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2.png"/><Relationship Id="rId7"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 Id="rId9" Type="http://schemas.openxmlformats.org/officeDocument/2006/relationships/image" Target="../media/image18.png"/></Relationships>
</file>

<file path=ppt/slides/_rels/slide12.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2.png"/><Relationship Id="rId7"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 Id="rId9" Type="http://schemas.openxmlformats.org/officeDocument/2006/relationships/image" Target="../media/image18.png"/></Relationships>
</file>

<file path=ppt/slides/_rels/slide13.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2.png"/><Relationship Id="rId7"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 Id="rId9" Type="http://schemas.openxmlformats.org/officeDocument/2006/relationships/image" Target="../media/image18.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22.jpeg"/><Relationship Id="rId5" Type="http://schemas.openxmlformats.org/officeDocument/2006/relationships/image" Target="../media/image21.jpg"/><Relationship Id="rId4" Type="http://schemas.openxmlformats.org/officeDocument/2006/relationships/image" Target="../media/image20.jp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1.jp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3.jpe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3.jp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34.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8" Type="http://schemas.openxmlformats.org/officeDocument/2006/relationships/image" Target="../media/image9.jpg"/><Relationship Id="rId3" Type="http://schemas.openxmlformats.org/officeDocument/2006/relationships/image" Target="../media/image5.png"/><Relationship Id="rId7" Type="http://schemas.openxmlformats.org/officeDocument/2006/relationships/image" Target="../media/image8.jpg"/><Relationship Id="rId2" Type="http://schemas.openxmlformats.org/officeDocument/2006/relationships/slideLayout" Target="../slideLayouts/slideLayout7.xml"/><Relationship Id="rId1" Type="http://schemas.openxmlformats.org/officeDocument/2006/relationships/themeOverride" Target="../theme/themeOverride1.xml"/><Relationship Id="rId6" Type="http://schemas.openxmlformats.org/officeDocument/2006/relationships/image" Target="../media/image7.png"/><Relationship Id="rId5" Type="http://schemas.openxmlformats.org/officeDocument/2006/relationships/image" Target="../media/image3.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2.png"/><Relationship Id="rId7"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 Id="rId9" Type="http://schemas.openxmlformats.org/officeDocument/2006/relationships/image" Target="../media/image18.png"/></Relationships>
</file>

<file path=ppt/slides/_rels/slide9.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2.png"/><Relationship Id="rId7"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 Id="rId9"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4" name="Picture 6" descr="English Premier League 2020-2021 Preview - Baltimore Sports and Lif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1083912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1293"/>
            <a:ext cx="3848811" cy="751562"/>
          </a:xfrm>
          <a:prstGeom prst="rect">
            <a:avLst/>
          </a:prstGeom>
        </p:spPr>
      </p:pic>
      <p:sp>
        <p:nvSpPr>
          <p:cNvPr id="5" name="Rectangle 4"/>
          <p:cNvSpPr/>
          <p:nvPr/>
        </p:nvSpPr>
        <p:spPr>
          <a:xfrm>
            <a:off x="2745288" y="2181429"/>
            <a:ext cx="6701424" cy="2000548"/>
          </a:xfrm>
          <a:prstGeom prst="rect">
            <a:avLst/>
          </a:prstGeom>
          <a:solidFill>
            <a:schemeClr val="accent1">
              <a:lumMod val="75000"/>
            </a:schemeClr>
          </a:solidFill>
        </p:spPr>
        <p:txBody>
          <a:bodyPr wrap="square">
            <a:spAutoFit/>
          </a:bodyPr>
          <a:lstStyle/>
          <a:p>
            <a:pPr algn="ctr"/>
            <a:r>
              <a:rPr lang="vi-VN" sz="2800" b="1" dirty="0">
                <a:solidFill>
                  <a:srgbClr val="FFFF00"/>
                </a:solidFill>
                <a:latin typeface="+mj-lt"/>
              </a:rPr>
              <a:t>Lập lịch thi </a:t>
            </a:r>
            <a:r>
              <a:rPr lang="vi-VN" sz="2800" b="1" dirty="0" smtClean="0">
                <a:solidFill>
                  <a:srgbClr val="FFFF00"/>
                </a:solidFill>
                <a:latin typeface="+mj-lt"/>
              </a:rPr>
              <a:t>đấu</a:t>
            </a:r>
            <a:endParaRPr lang="en-US" sz="3200" b="1" dirty="0">
              <a:solidFill>
                <a:srgbClr val="FFFF00"/>
              </a:solidFill>
              <a:latin typeface="+mj-lt"/>
            </a:endParaRPr>
          </a:p>
          <a:p>
            <a:r>
              <a:rPr lang="vi-VN" sz="2400" dirty="0">
                <a:solidFill>
                  <a:schemeClr val="bg1"/>
                </a:solidFill>
                <a:latin typeface="+mj-lt"/>
              </a:rPr>
              <a:t>Ban tổ chức thi đấu sẽ </a:t>
            </a:r>
            <a:r>
              <a:rPr lang="en-US" sz="2400" dirty="0" smtClean="0">
                <a:solidFill>
                  <a:schemeClr val="bg1"/>
                </a:solidFill>
                <a:latin typeface="+mj-lt"/>
              </a:rPr>
              <a:t>l</a:t>
            </a:r>
            <a:r>
              <a:rPr lang="vi-VN" sz="2400" dirty="0" smtClean="0">
                <a:solidFill>
                  <a:schemeClr val="bg1"/>
                </a:solidFill>
                <a:latin typeface="+mj-lt"/>
              </a:rPr>
              <a:t>ập </a:t>
            </a:r>
            <a:r>
              <a:rPr lang="vi-VN" sz="2400" dirty="0">
                <a:solidFill>
                  <a:schemeClr val="bg1"/>
                </a:solidFill>
                <a:latin typeface="+mj-lt"/>
              </a:rPr>
              <a:t>danh sách các trận đấu của mùa giải dựa trên kết quả bốc thăm. </a:t>
            </a:r>
            <a:r>
              <a:rPr lang="en-US" sz="2400" dirty="0" err="1">
                <a:solidFill>
                  <a:schemeClr val="bg1"/>
                </a:solidFill>
                <a:latin typeface="Times New Roman" panose="02020603050405020304" pitchFamily="18" charset="0"/>
                <a:cs typeface="Times New Roman" panose="02020603050405020304" pitchFamily="18" charset="0"/>
              </a:rPr>
              <a:t>Sắp</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thời</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gian</a:t>
            </a:r>
            <a:r>
              <a:rPr lang="en-US" sz="2400" dirty="0">
                <a:solidFill>
                  <a:schemeClr val="bg1"/>
                </a:solidFill>
                <a:latin typeface="Times New Roman" panose="02020603050405020304" pitchFamily="18" charset="0"/>
                <a:cs typeface="Times New Roman" panose="02020603050405020304" pitchFamily="18" charset="0"/>
              </a:rPr>
              <a:t> , </a:t>
            </a:r>
            <a:r>
              <a:rPr lang="en-US" sz="2400" dirty="0" err="1">
                <a:solidFill>
                  <a:schemeClr val="bg1"/>
                </a:solidFill>
                <a:latin typeface="Times New Roman" panose="02020603050405020304" pitchFamily="18" charset="0"/>
                <a:cs typeface="Times New Roman" panose="02020603050405020304" pitchFamily="18" charset="0"/>
              </a:rPr>
              <a:t>trọng</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tài</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giám</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sát</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trận</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đấu</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và</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sân</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thi</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đấu</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cho</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từng</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trận</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đấu</a:t>
            </a:r>
            <a:endParaRPr lang="en-US" sz="2400" dirty="0">
              <a:solidFill>
                <a:schemeClr val="bg1"/>
              </a:solidFill>
              <a:latin typeface="Times New Roman" panose="02020603050405020304" pitchFamily="18" charset="0"/>
              <a:cs typeface="Times New Roman" panose="02020603050405020304" pitchFamily="18" charset="0"/>
            </a:endParaRPr>
          </a:p>
        </p:txBody>
      </p:sp>
      <p:sp>
        <p:nvSpPr>
          <p:cNvPr id="6" name="TextBox 5"/>
          <p:cNvSpPr txBox="1"/>
          <p:nvPr/>
        </p:nvSpPr>
        <p:spPr>
          <a:xfrm>
            <a:off x="0" y="1002082"/>
            <a:ext cx="12192000" cy="584775"/>
          </a:xfrm>
          <a:prstGeom prst="rect">
            <a:avLst/>
          </a:prstGeom>
          <a:solidFill>
            <a:srgbClr val="7030A0"/>
          </a:solidFill>
        </p:spPr>
        <p:txBody>
          <a:bodyPr wrap="square" rtlCol="0">
            <a:spAutoFit/>
          </a:bodyPr>
          <a:lstStyle/>
          <a:p>
            <a:pPr algn="ctr"/>
            <a:r>
              <a:rPr lang="en-US" sz="3200" dirty="0" smtClean="0">
                <a:solidFill>
                  <a:schemeClr val="bg1"/>
                </a:solidFill>
                <a:latin typeface="Times New Roman" panose="02020603050405020304" pitchFamily="18" charset="0"/>
                <a:cs typeface="Times New Roman" panose="02020603050405020304" pitchFamily="18" charset="0"/>
              </a:rPr>
              <a:t>QUY TRÌNH NGHIỆP VỤ</a:t>
            </a:r>
            <a:endParaRPr lang="en-US" dirty="0">
              <a:solidFill>
                <a:schemeClr val="bg1"/>
              </a:solidFill>
              <a:latin typeface="Times New Roman" panose="02020603050405020304" pitchFamily="18" charset="0"/>
              <a:cs typeface="Times New Roman" panose="02020603050405020304" pitchFamily="18" charset="0"/>
            </a:endParaRPr>
          </a:p>
        </p:txBody>
      </p:sp>
      <p:pic>
        <p:nvPicPr>
          <p:cNvPr id="7" name="Picture 2" descr="Premier League - Wikipedia"/>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014312" y="5145881"/>
            <a:ext cx="3552362" cy="1489032"/>
          </a:xfrm>
          <a:prstGeom prst="rect">
            <a:avLst/>
          </a:prstGeom>
          <a:noFill/>
          <a:extLst>
            <a:ext uri="{909E8E84-426E-40DD-AFC4-6F175D3DCCD1}">
              <a14:hiddenFill xmlns:a14="http://schemas.microsoft.com/office/drawing/2010/main">
                <a:solidFill>
                  <a:srgbClr val="FFFFFF"/>
                </a:solidFill>
              </a14:hiddenFill>
            </a:ext>
          </a:extLst>
        </p:spPr>
      </p:pic>
      <p:pic>
        <p:nvPicPr>
          <p:cNvPr id="8194" name="Picture 2" descr="Every Premier League club crest, ranked from worst to best | SportsJOE.ie"/>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56199" y="1886068"/>
            <a:ext cx="1480301" cy="1480301"/>
          </a:xfrm>
          <a:prstGeom prst="rect">
            <a:avLst/>
          </a:prstGeom>
          <a:noFill/>
          <a:extLst>
            <a:ext uri="{909E8E84-426E-40DD-AFC4-6F175D3DCCD1}">
              <a14:hiddenFill xmlns:a14="http://schemas.microsoft.com/office/drawing/2010/main">
                <a:solidFill>
                  <a:srgbClr val="FFFFFF"/>
                </a:solidFill>
              </a14:hiddenFill>
            </a:ext>
          </a:extLst>
        </p:spPr>
      </p:pic>
      <p:pic>
        <p:nvPicPr>
          <p:cNvPr id="8196" name="Picture 4" descr="Logopedia:Theme/Logos of Premier League teams | Logopedia | Fandom"/>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9236" y="3614509"/>
            <a:ext cx="1154438" cy="135762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9764389" y="5078469"/>
            <a:ext cx="1623855" cy="1623855"/>
          </a:xfrm>
          <a:prstGeom prst="rect">
            <a:avLst/>
          </a:prstGeom>
        </p:spPr>
      </p:pic>
      <p:pic>
        <p:nvPicPr>
          <p:cNvPr id="9" name="Picture 8"/>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9633201" y="1833895"/>
            <a:ext cx="1886234" cy="1886234"/>
          </a:xfrm>
          <a:prstGeom prst="rect">
            <a:avLst/>
          </a:prstGeom>
        </p:spPr>
      </p:pic>
      <p:pic>
        <p:nvPicPr>
          <p:cNvPr id="10" name="Picture 9"/>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0003128" y="3720129"/>
            <a:ext cx="1146379" cy="1146379"/>
          </a:xfrm>
          <a:prstGeom prst="rect">
            <a:avLst/>
          </a:prstGeom>
        </p:spPr>
      </p:pic>
      <p:pic>
        <p:nvPicPr>
          <p:cNvPr id="11" name="Picture 10"/>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56312" y="5145881"/>
            <a:ext cx="1260285" cy="1637731"/>
          </a:xfrm>
          <a:prstGeom prst="rect">
            <a:avLst/>
          </a:prstGeom>
        </p:spPr>
      </p:pic>
    </p:spTree>
    <p:extLst>
      <p:ext uri="{BB962C8B-B14F-4D97-AF65-F5344CB8AC3E}">
        <p14:creationId xmlns:p14="http://schemas.microsoft.com/office/powerpoint/2010/main" val="279824223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1293"/>
            <a:ext cx="3848811" cy="751562"/>
          </a:xfrm>
          <a:prstGeom prst="rect">
            <a:avLst/>
          </a:prstGeom>
        </p:spPr>
      </p:pic>
      <p:sp>
        <p:nvSpPr>
          <p:cNvPr id="5" name="Rectangle 4"/>
          <p:cNvSpPr/>
          <p:nvPr/>
        </p:nvSpPr>
        <p:spPr>
          <a:xfrm>
            <a:off x="2745288" y="2181429"/>
            <a:ext cx="6701424" cy="2000548"/>
          </a:xfrm>
          <a:prstGeom prst="rect">
            <a:avLst/>
          </a:prstGeom>
          <a:solidFill>
            <a:schemeClr val="accent1">
              <a:lumMod val="75000"/>
            </a:schemeClr>
          </a:solidFill>
        </p:spPr>
        <p:txBody>
          <a:bodyPr wrap="square">
            <a:spAutoFit/>
          </a:bodyPr>
          <a:lstStyle/>
          <a:p>
            <a:pPr algn="ctr"/>
            <a:r>
              <a:rPr lang="en-US" sz="2800" b="1" dirty="0" err="1">
                <a:solidFill>
                  <a:srgbClr val="FFFF00"/>
                </a:solidFill>
                <a:latin typeface="Times New Roman" panose="02020603050405020304" pitchFamily="18" charset="0"/>
                <a:cs typeface="Times New Roman" panose="02020603050405020304" pitchFamily="18" charset="0"/>
              </a:rPr>
              <a:t>Kiểm</a:t>
            </a:r>
            <a:r>
              <a:rPr lang="en-US" sz="2800" b="1" dirty="0">
                <a:solidFill>
                  <a:srgbClr val="FFFF00"/>
                </a:solidFill>
                <a:latin typeface="Times New Roman" panose="02020603050405020304" pitchFamily="18" charset="0"/>
                <a:cs typeface="Times New Roman" panose="02020603050405020304" pitchFamily="18" charset="0"/>
              </a:rPr>
              <a:t> </a:t>
            </a:r>
            <a:r>
              <a:rPr lang="en-US" sz="2800" b="1" dirty="0" err="1">
                <a:solidFill>
                  <a:srgbClr val="FFFF00"/>
                </a:solidFill>
                <a:latin typeface="Times New Roman" panose="02020603050405020304" pitchFamily="18" charset="0"/>
                <a:cs typeface="Times New Roman" panose="02020603050405020304" pitchFamily="18" charset="0"/>
              </a:rPr>
              <a:t>tra</a:t>
            </a:r>
            <a:r>
              <a:rPr lang="en-US" sz="2800" b="1" dirty="0">
                <a:solidFill>
                  <a:srgbClr val="FFFF00"/>
                </a:solidFill>
                <a:latin typeface="Times New Roman" panose="02020603050405020304" pitchFamily="18" charset="0"/>
                <a:cs typeface="Times New Roman" panose="02020603050405020304" pitchFamily="18" charset="0"/>
              </a:rPr>
              <a:t> </a:t>
            </a:r>
            <a:r>
              <a:rPr lang="en-US" sz="2800" b="1" dirty="0" err="1">
                <a:solidFill>
                  <a:srgbClr val="FFFF00"/>
                </a:solidFill>
                <a:latin typeface="Times New Roman" panose="02020603050405020304" pitchFamily="18" charset="0"/>
                <a:cs typeface="Times New Roman" panose="02020603050405020304" pitchFamily="18" charset="0"/>
              </a:rPr>
              <a:t>điều</a:t>
            </a:r>
            <a:r>
              <a:rPr lang="en-US" sz="2800" b="1" dirty="0">
                <a:solidFill>
                  <a:srgbClr val="FFFF00"/>
                </a:solidFill>
                <a:latin typeface="Times New Roman" panose="02020603050405020304" pitchFamily="18" charset="0"/>
                <a:cs typeface="Times New Roman" panose="02020603050405020304" pitchFamily="18" charset="0"/>
              </a:rPr>
              <a:t> </a:t>
            </a:r>
            <a:r>
              <a:rPr lang="en-US" sz="2800" b="1" dirty="0" err="1">
                <a:solidFill>
                  <a:srgbClr val="FFFF00"/>
                </a:solidFill>
                <a:latin typeface="Times New Roman" panose="02020603050405020304" pitchFamily="18" charset="0"/>
                <a:cs typeface="Times New Roman" panose="02020603050405020304" pitchFamily="18" charset="0"/>
              </a:rPr>
              <a:t>kiện</a:t>
            </a:r>
            <a:r>
              <a:rPr lang="en-US" sz="2800" b="1" dirty="0">
                <a:solidFill>
                  <a:srgbClr val="FFFF00"/>
                </a:solidFill>
                <a:latin typeface="Times New Roman" panose="02020603050405020304" pitchFamily="18" charset="0"/>
                <a:cs typeface="Times New Roman" panose="02020603050405020304" pitchFamily="18" charset="0"/>
              </a:rPr>
              <a:t> </a:t>
            </a:r>
            <a:r>
              <a:rPr lang="en-US" sz="2800" b="1" dirty="0" err="1">
                <a:solidFill>
                  <a:srgbClr val="FFFF00"/>
                </a:solidFill>
                <a:latin typeface="Times New Roman" panose="02020603050405020304" pitchFamily="18" charset="0"/>
                <a:cs typeface="Times New Roman" panose="02020603050405020304" pitchFamily="18" charset="0"/>
              </a:rPr>
              <a:t>tham</a:t>
            </a:r>
            <a:r>
              <a:rPr lang="en-US" sz="2800" b="1" dirty="0">
                <a:solidFill>
                  <a:srgbClr val="FFFF00"/>
                </a:solidFill>
                <a:latin typeface="Times New Roman" panose="02020603050405020304" pitchFamily="18" charset="0"/>
                <a:cs typeface="Times New Roman" panose="02020603050405020304" pitchFamily="18" charset="0"/>
              </a:rPr>
              <a:t> </a:t>
            </a:r>
            <a:r>
              <a:rPr lang="en-US" sz="2800" b="1" dirty="0" err="1">
                <a:solidFill>
                  <a:srgbClr val="FFFF00"/>
                </a:solidFill>
                <a:latin typeface="Times New Roman" panose="02020603050405020304" pitchFamily="18" charset="0"/>
                <a:cs typeface="Times New Roman" panose="02020603050405020304" pitchFamily="18" charset="0"/>
              </a:rPr>
              <a:t>gia</a:t>
            </a:r>
            <a:r>
              <a:rPr lang="en-US" sz="2800" b="1" dirty="0">
                <a:solidFill>
                  <a:srgbClr val="FFFF00"/>
                </a:solidFill>
                <a:latin typeface="Times New Roman" panose="02020603050405020304" pitchFamily="18" charset="0"/>
                <a:cs typeface="Times New Roman" panose="02020603050405020304" pitchFamily="18" charset="0"/>
              </a:rPr>
              <a:t> </a:t>
            </a:r>
            <a:r>
              <a:rPr lang="en-US" sz="2800" b="1" dirty="0" err="1">
                <a:solidFill>
                  <a:srgbClr val="FFFF00"/>
                </a:solidFill>
                <a:latin typeface="Times New Roman" panose="02020603050405020304" pitchFamily="18" charset="0"/>
                <a:cs typeface="Times New Roman" panose="02020603050405020304" pitchFamily="18" charset="0"/>
              </a:rPr>
              <a:t>thi</a:t>
            </a:r>
            <a:r>
              <a:rPr lang="en-US" sz="2800" b="1" dirty="0">
                <a:solidFill>
                  <a:srgbClr val="FFFF00"/>
                </a:solidFill>
                <a:latin typeface="Times New Roman" panose="02020603050405020304" pitchFamily="18" charset="0"/>
                <a:cs typeface="Times New Roman" panose="02020603050405020304" pitchFamily="18" charset="0"/>
              </a:rPr>
              <a:t> </a:t>
            </a:r>
            <a:r>
              <a:rPr lang="en-US" sz="2800" b="1" dirty="0" err="1" smtClean="0">
                <a:solidFill>
                  <a:srgbClr val="FFFF00"/>
                </a:solidFill>
                <a:latin typeface="Times New Roman" panose="02020603050405020304" pitchFamily="18" charset="0"/>
                <a:cs typeface="Times New Roman" panose="02020603050405020304" pitchFamily="18" charset="0"/>
              </a:rPr>
              <a:t>đấu</a:t>
            </a:r>
            <a:endParaRPr lang="en-US" sz="2800" b="1" dirty="0">
              <a:solidFill>
                <a:srgbClr val="FFFF00"/>
              </a:solidFill>
              <a:latin typeface="Times New Roman" panose="02020603050405020304" pitchFamily="18" charset="0"/>
              <a:cs typeface="Times New Roman" panose="02020603050405020304" pitchFamily="18" charset="0"/>
            </a:endParaRPr>
          </a:p>
          <a:p>
            <a:r>
              <a:rPr lang="en-US" sz="2400" dirty="0" err="1">
                <a:solidFill>
                  <a:schemeClr val="bg1"/>
                </a:solidFill>
                <a:latin typeface="Times New Roman" panose="02020603050405020304" pitchFamily="18" charset="0"/>
                <a:cs typeface="Times New Roman" panose="02020603050405020304" pitchFamily="18" charset="0"/>
              </a:rPr>
              <a:t>Trước</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trận</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đấu</a:t>
            </a:r>
            <a:r>
              <a:rPr lang="en-US" sz="2400" dirty="0">
                <a:solidFill>
                  <a:schemeClr val="bg1"/>
                </a:solidFill>
                <a:latin typeface="Times New Roman" panose="02020603050405020304" pitchFamily="18" charset="0"/>
                <a:cs typeface="Times New Roman" panose="02020603050405020304" pitchFamily="18" charset="0"/>
              </a:rPr>
              <a:t>: Ban </a:t>
            </a:r>
            <a:r>
              <a:rPr lang="en-US" sz="2400" dirty="0" err="1">
                <a:solidFill>
                  <a:schemeClr val="bg1"/>
                </a:solidFill>
                <a:latin typeface="Times New Roman" panose="02020603050405020304" pitchFamily="18" charset="0"/>
                <a:cs typeface="Times New Roman" panose="02020603050405020304" pitchFamily="18" charset="0"/>
              </a:rPr>
              <a:t>quản</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lý</a:t>
            </a:r>
            <a:r>
              <a:rPr lang="en-US" sz="2400" dirty="0">
                <a:solidFill>
                  <a:schemeClr val="bg1"/>
                </a:solidFill>
                <a:latin typeface="Times New Roman" panose="02020603050405020304" pitchFamily="18" charset="0"/>
                <a:cs typeface="Times New Roman" panose="02020603050405020304" pitchFamily="18" charset="0"/>
              </a:rPr>
              <a:t> CLB </a:t>
            </a:r>
            <a:r>
              <a:rPr lang="en-US" sz="2400" dirty="0" err="1">
                <a:solidFill>
                  <a:schemeClr val="bg1"/>
                </a:solidFill>
                <a:latin typeface="Times New Roman" panose="02020603050405020304" pitchFamily="18" charset="0"/>
                <a:cs typeface="Times New Roman" panose="02020603050405020304" pitchFamily="18" charset="0"/>
              </a:rPr>
              <a:t>sẽ</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tiếp</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nhận</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danh</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sách</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đội</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hình</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của</a:t>
            </a:r>
            <a:r>
              <a:rPr lang="en-US" sz="2400" dirty="0">
                <a:solidFill>
                  <a:schemeClr val="bg1"/>
                </a:solidFill>
                <a:latin typeface="Times New Roman" panose="02020603050405020304" pitchFamily="18" charset="0"/>
                <a:cs typeface="Times New Roman" panose="02020603050405020304" pitchFamily="18" charset="0"/>
              </a:rPr>
              <a:t> 2 </a:t>
            </a:r>
            <a:r>
              <a:rPr lang="en-US" sz="2400" dirty="0" err="1">
                <a:solidFill>
                  <a:schemeClr val="bg1"/>
                </a:solidFill>
                <a:latin typeface="Times New Roman" panose="02020603050405020304" pitchFamily="18" charset="0"/>
                <a:cs typeface="Times New Roman" panose="02020603050405020304" pitchFamily="18" charset="0"/>
              </a:rPr>
              <a:t>đội</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đối</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chiếu</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với</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danh</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sách</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đăng</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kí</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thi</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đấu</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xác</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nhận</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và</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gửi</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cho</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bộ</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phận</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quản</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lý</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trọng</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tài</a:t>
            </a:r>
            <a:r>
              <a:rPr lang="en-US" sz="2400" i="1" dirty="0">
                <a:solidFill>
                  <a:schemeClr val="bg1"/>
                </a:solidFill>
                <a:latin typeface="Times New Roman" panose="02020603050405020304" pitchFamily="18" charset="0"/>
                <a:cs typeface="Times New Roman" panose="02020603050405020304" pitchFamily="18" charset="0"/>
              </a:rPr>
              <a:t> </a:t>
            </a:r>
            <a:endParaRPr lang="en-US" sz="2400" dirty="0">
              <a:solidFill>
                <a:schemeClr val="bg1"/>
              </a:solidFill>
              <a:latin typeface="Times New Roman" panose="02020603050405020304" pitchFamily="18" charset="0"/>
              <a:cs typeface="Times New Roman" panose="02020603050405020304" pitchFamily="18" charset="0"/>
            </a:endParaRPr>
          </a:p>
        </p:txBody>
      </p:sp>
      <p:sp>
        <p:nvSpPr>
          <p:cNvPr id="6" name="TextBox 5"/>
          <p:cNvSpPr txBox="1"/>
          <p:nvPr/>
        </p:nvSpPr>
        <p:spPr>
          <a:xfrm>
            <a:off x="0" y="1002082"/>
            <a:ext cx="12192000" cy="584775"/>
          </a:xfrm>
          <a:prstGeom prst="rect">
            <a:avLst/>
          </a:prstGeom>
          <a:solidFill>
            <a:srgbClr val="7030A0"/>
          </a:solidFill>
        </p:spPr>
        <p:txBody>
          <a:bodyPr wrap="square" rtlCol="0">
            <a:spAutoFit/>
          </a:bodyPr>
          <a:lstStyle/>
          <a:p>
            <a:pPr algn="ctr"/>
            <a:r>
              <a:rPr lang="en-US" sz="3200" dirty="0" smtClean="0">
                <a:solidFill>
                  <a:schemeClr val="bg1"/>
                </a:solidFill>
                <a:latin typeface="Times New Roman" panose="02020603050405020304" pitchFamily="18" charset="0"/>
                <a:cs typeface="Times New Roman" panose="02020603050405020304" pitchFamily="18" charset="0"/>
              </a:rPr>
              <a:t>QUY TRÌNH NGHIỆP VỤ</a:t>
            </a:r>
            <a:endParaRPr lang="en-US" dirty="0">
              <a:solidFill>
                <a:schemeClr val="bg1"/>
              </a:solidFill>
              <a:latin typeface="Times New Roman" panose="02020603050405020304" pitchFamily="18" charset="0"/>
              <a:cs typeface="Times New Roman" panose="02020603050405020304" pitchFamily="18" charset="0"/>
            </a:endParaRPr>
          </a:p>
        </p:txBody>
      </p:sp>
      <p:pic>
        <p:nvPicPr>
          <p:cNvPr id="7" name="Picture 2" descr="Premier League - Wikipedia"/>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014312" y="5145881"/>
            <a:ext cx="3552362" cy="1489032"/>
          </a:xfrm>
          <a:prstGeom prst="rect">
            <a:avLst/>
          </a:prstGeom>
          <a:noFill/>
          <a:extLst>
            <a:ext uri="{909E8E84-426E-40DD-AFC4-6F175D3DCCD1}">
              <a14:hiddenFill xmlns:a14="http://schemas.microsoft.com/office/drawing/2010/main">
                <a:solidFill>
                  <a:srgbClr val="FFFFFF"/>
                </a:solidFill>
              </a14:hiddenFill>
            </a:ext>
          </a:extLst>
        </p:spPr>
      </p:pic>
      <p:pic>
        <p:nvPicPr>
          <p:cNvPr id="8194" name="Picture 2" descr="Every Premier League club crest, ranked from worst to best | SportsJOE.ie"/>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56199" y="1886068"/>
            <a:ext cx="1480301" cy="1480301"/>
          </a:xfrm>
          <a:prstGeom prst="rect">
            <a:avLst/>
          </a:prstGeom>
          <a:noFill/>
          <a:extLst>
            <a:ext uri="{909E8E84-426E-40DD-AFC4-6F175D3DCCD1}">
              <a14:hiddenFill xmlns:a14="http://schemas.microsoft.com/office/drawing/2010/main">
                <a:solidFill>
                  <a:srgbClr val="FFFFFF"/>
                </a:solidFill>
              </a14:hiddenFill>
            </a:ext>
          </a:extLst>
        </p:spPr>
      </p:pic>
      <p:pic>
        <p:nvPicPr>
          <p:cNvPr id="8196" name="Picture 4" descr="Logopedia:Theme/Logos of Premier League teams | Logopedia | Fandom"/>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9236" y="3614509"/>
            <a:ext cx="1154438" cy="135762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9764389" y="5078469"/>
            <a:ext cx="1623855" cy="1623855"/>
          </a:xfrm>
          <a:prstGeom prst="rect">
            <a:avLst/>
          </a:prstGeom>
        </p:spPr>
      </p:pic>
      <p:pic>
        <p:nvPicPr>
          <p:cNvPr id="9" name="Picture 8"/>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9633201" y="1833895"/>
            <a:ext cx="1886234" cy="1886234"/>
          </a:xfrm>
          <a:prstGeom prst="rect">
            <a:avLst/>
          </a:prstGeom>
        </p:spPr>
      </p:pic>
      <p:pic>
        <p:nvPicPr>
          <p:cNvPr id="10" name="Picture 9"/>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0003128" y="3720129"/>
            <a:ext cx="1146379" cy="1146379"/>
          </a:xfrm>
          <a:prstGeom prst="rect">
            <a:avLst/>
          </a:prstGeom>
        </p:spPr>
      </p:pic>
      <p:pic>
        <p:nvPicPr>
          <p:cNvPr id="11" name="Picture 10"/>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56312" y="5145881"/>
            <a:ext cx="1260285" cy="1637731"/>
          </a:xfrm>
          <a:prstGeom prst="rect">
            <a:avLst/>
          </a:prstGeom>
        </p:spPr>
      </p:pic>
    </p:spTree>
    <p:extLst>
      <p:ext uri="{BB962C8B-B14F-4D97-AF65-F5344CB8AC3E}">
        <p14:creationId xmlns:p14="http://schemas.microsoft.com/office/powerpoint/2010/main" val="235816496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1293"/>
            <a:ext cx="3848811" cy="751562"/>
          </a:xfrm>
          <a:prstGeom prst="rect">
            <a:avLst/>
          </a:prstGeom>
        </p:spPr>
      </p:pic>
      <p:sp>
        <p:nvSpPr>
          <p:cNvPr id="5" name="Rectangle 4"/>
          <p:cNvSpPr/>
          <p:nvPr/>
        </p:nvSpPr>
        <p:spPr>
          <a:xfrm>
            <a:off x="2745288" y="2181429"/>
            <a:ext cx="6701424" cy="2369880"/>
          </a:xfrm>
          <a:prstGeom prst="rect">
            <a:avLst/>
          </a:prstGeom>
          <a:solidFill>
            <a:schemeClr val="accent1">
              <a:lumMod val="75000"/>
            </a:schemeClr>
          </a:solidFill>
        </p:spPr>
        <p:txBody>
          <a:bodyPr wrap="square">
            <a:spAutoFit/>
          </a:bodyPr>
          <a:lstStyle/>
          <a:p>
            <a:pPr algn="ctr"/>
            <a:r>
              <a:rPr lang="en-US" sz="2800" b="1" dirty="0" err="1">
                <a:solidFill>
                  <a:srgbClr val="FFFF00"/>
                </a:solidFill>
                <a:latin typeface="Times New Roman" panose="02020603050405020304" pitchFamily="18" charset="0"/>
                <a:cs typeface="Times New Roman" panose="02020603050405020304" pitchFamily="18" charset="0"/>
              </a:rPr>
              <a:t>Ghi</a:t>
            </a:r>
            <a:r>
              <a:rPr lang="en-US" sz="2800" b="1" dirty="0">
                <a:solidFill>
                  <a:srgbClr val="FFFF00"/>
                </a:solidFill>
                <a:latin typeface="Times New Roman" panose="02020603050405020304" pitchFamily="18" charset="0"/>
                <a:cs typeface="Times New Roman" panose="02020603050405020304" pitchFamily="18" charset="0"/>
              </a:rPr>
              <a:t> </a:t>
            </a:r>
            <a:r>
              <a:rPr lang="en-US" sz="2800" b="1" dirty="0" err="1">
                <a:solidFill>
                  <a:srgbClr val="FFFF00"/>
                </a:solidFill>
                <a:latin typeface="Times New Roman" panose="02020603050405020304" pitchFamily="18" charset="0"/>
                <a:cs typeface="Times New Roman" panose="02020603050405020304" pitchFamily="18" charset="0"/>
              </a:rPr>
              <a:t>nhận</a:t>
            </a:r>
            <a:r>
              <a:rPr lang="en-US" sz="2800" b="1" dirty="0">
                <a:solidFill>
                  <a:srgbClr val="FFFF00"/>
                </a:solidFill>
                <a:latin typeface="Times New Roman" panose="02020603050405020304" pitchFamily="18" charset="0"/>
                <a:cs typeface="Times New Roman" panose="02020603050405020304" pitchFamily="18" charset="0"/>
              </a:rPr>
              <a:t> </a:t>
            </a:r>
            <a:r>
              <a:rPr lang="en-US" sz="2800" b="1" dirty="0" err="1">
                <a:solidFill>
                  <a:srgbClr val="FFFF00"/>
                </a:solidFill>
                <a:latin typeface="Times New Roman" panose="02020603050405020304" pitchFamily="18" charset="0"/>
                <a:cs typeface="Times New Roman" panose="02020603050405020304" pitchFamily="18" charset="0"/>
              </a:rPr>
              <a:t>kết</a:t>
            </a:r>
            <a:r>
              <a:rPr lang="en-US" sz="2800" b="1" dirty="0">
                <a:solidFill>
                  <a:srgbClr val="FFFF00"/>
                </a:solidFill>
                <a:latin typeface="Times New Roman" panose="02020603050405020304" pitchFamily="18" charset="0"/>
                <a:cs typeface="Times New Roman" panose="02020603050405020304" pitchFamily="18" charset="0"/>
              </a:rPr>
              <a:t> </a:t>
            </a:r>
            <a:r>
              <a:rPr lang="en-US" sz="2800" b="1" dirty="0" err="1" smtClean="0">
                <a:solidFill>
                  <a:srgbClr val="FFFF00"/>
                </a:solidFill>
                <a:latin typeface="Times New Roman" panose="02020603050405020304" pitchFamily="18" charset="0"/>
                <a:cs typeface="Times New Roman" panose="02020603050405020304" pitchFamily="18" charset="0"/>
              </a:rPr>
              <a:t>quả</a:t>
            </a:r>
            <a:endParaRPr lang="en-US" sz="2800" b="1" dirty="0" smtClean="0">
              <a:solidFill>
                <a:srgbClr val="FFFF00"/>
              </a:solidFill>
              <a:latin typeface="Times New Roman" panose="02020603050405020304" pitchFamily="18" charset="0"/>
              <a:cs typeface="Times New Roman" panose="02020603050405020304" pitchFamily="18" charset="0"/>
            </a:endParaRPr>
          </a:p>
          <a:p>
            <a:r>
              <a:rPr lang="en-US" sz="2400" dirty="0" err="1" smtClean="0">
                <a:solidFill>
                  <a:schemeClr val="bg1"/>
                </a:solidFill>
                <a:latin typeface="Times New Roman" panose="02020603050405020304" pitchFamily="18" charset="0"/>
                <a:cs typeface="Times New Roman" panose="02020603050405020304" pitchFamily="18" charset="0"/>
              </a:rPr>
              <a:t>Sau</a:t>
            </a:r>
            <a:r>
              <a:rPr lang="en-US" sz="2400" dirty="0" smtClean="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mỗi</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trận</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đấu</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vòng</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đấu</a:t>
            </a:r>
            <a:r>
              <a:rPr lang="en-US" sz="2400" dirty="0">
                <a:solidFill>
                  <a:schemeClr val="bg1"/>
                </a:solidFill>
                <a:latin typeface="Times New Roman" panose="02020603050405020304" pitchFamily="18" charset="0"/>
                <a:cs typeface="Times New Roman" panose="02020603050405020304" pitchFamily="18" charset="0"/>
              </a:rPr>
              <a:t> ban </a:t>
            </a:r>
            <a:r>
              <a:rPr lang="en-US" sz="2400" dirty="0" err="1">
                <a:solidFill>
                  <a:schemeClr val="bg1"/>
                </a:solidFill>
                <a:latin typeface="Times New Roman" panose="02020603050405020304" pitchFamily="18" charset="0"/>
                <a:cs typeface="Times New Roman" panose="02020603050405020304" pitchFamily="18" charset="0"/>
              </a:rPr>
              <a:t>tổ</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chức</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thi</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đấu</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sẽ</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tổng</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hợp</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bảng</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kết</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quả</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từng</a:t>
            </a:r>
            <a:r>
              <a:rPr lang="en-US" sz="2400" dirty="0">
                <a:solidFill>
                  <a:schemeClr val="bg1"/>
                </a:solidFill>
                <a:latin typeface="Times New Roman" panose="02020603050405020304" pitchFamily="18" charset="0"/>
                <a:cs typeface="Times New Roman" panose="02020603050405020304" pitchFamily="18" charset="0"/>
              </a:rPr>
              <a:t> CLB </a:t>
            </a:r>
            <a:r>
              <a:rPr lang="en-US" sz="2400" dirty="0" err="1">
                <a:solidFill>
                  <a:schemeClr val="bg1"/>
                </a:solidFill>
                <a:latin typeface="Times New Roman" panose="02020603050405020304" pitchFamily="18" charset="0"/>
                <a:cs typeface="Times New Roman" panose="02020603050405020304" pitchFamily="18" charset="0"/>
              </a:rPr>
              <a:t>và</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Lập</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bảng</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xếp</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hạng</a:t>
            </a:r>
            <a:r>
              <a:rPr lang="en-US" sz="2400" dirty="0">
                <a:solidFill>
                  <a:schemeClr val="bg1"/>
                </a:solidFill>
                <a:latin typeface="Times New Roman" panose="02020603050405020304" pitchFamily="18" charset="0"/>
                <a:cs typeface="Times New Roman" panose="02020603050405020304" pitchFamily="18" charset="0"/>
              </a:rPr>
              <a:t>.</a:t>
            </a:r>
          </a:p>
          <a:p>
            <a:r>
              <a:rPr lang="en-US" sz="2400" dirty="0" err="1">
                <a:solidFill>
                  <a:schemeClr val="bg1"/>
                </a:solidFill>
                <a:latin typeface="Times New Roman" panose="02020603050405020304" pitchFamily="18" charset="0"/>
                <a:cs typeface="Times New Roman" panose="02020603050405020304" pitchFamily="18" charset="0"/>
              </a:rPr>
              <a:t>Cuối</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mỗi</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mùa</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giải</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tổng</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hợp</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bảng</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xếp</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hạng</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lần</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cuối</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và</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lập</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danh</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sách</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trao</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giải</a:t>
            </a:r>
            <a:endParaRPr lang="en-US" sz="2400" dirty="0">
              <a:solidFill>
                <a:schemeClr val="bg1"/>
              </a:solidFill>
              <a:latin typeface="Times New Roman" panose="02020603050405020304" pitchFamily="18" charset="0"/>
              <a:cs typeface="Times New Roman" panose="02020603050405020304" pitchFamily="18" charset="0"/>
            </a:endParaRPr>
          </a:p>
        </p:txBody>
      </p:sp>
      <p:sp>
        <p:nvSpPr>
          <p:cNvPr id="6" name="TextBox 5"/>
          <p:cNvSpPr txBox="1"/>
          <p:nvPr/>
        </p:nvSpPr>
        <p:spPr>
          <a:xfrm>
            <a:off x="0" y="1002082"/>
            <a:ext cx="12192000" cy="584775"/>
          </a:xfrm>
          <a:prstGeom prst="rect">
            <a:avLst/>
          </a:prstGeom>
          <a:solidFill>
            <a:srgbClr val="7030A0"/>
          </a:solidFill>
        </p:spPr>
        <p:txBody>
          <a:bodyPr wrap="square" rtlCol="0">
            <a:spAutoFit/>
          </a:bodyPr>
          <a:lstStyle/>
          <a:p>
            <a:pPr algn="ctr"/>
            <a:r>
              <a:rPr lang="en-US" sz="3200" dirty="0" smtClean="0">
                <a:solidFill>
                  <a:schemeClr val="bg1"/>
                </a:solidFill>
                <a:latin typeface="Times New Roman" panose="02020603050405020304" pitchFamily="18" charset="0"/>
                <a:cs typeface="Times New Roman" panose="02020603050405020304" pitchFamily="18" charset="0"/>
              </a:rPr>
              <a:t>QUY TRÌNH NGHIỆP VỤ</a:t>
            </a:r>
            <a:endParaRPr lang="en-US" dirty="0">
              <a:solidFill>
                <a:schemeClr val="bg1"/>
              </a:solidFill>
              <a:latin typeface="Times New Roman" panose="02020603050405020304" pitchFamily="18" charset="0"/>
              <a:cs typeface="Times New Roman" panose="02020603050405020304" pitchFamily="18" charset="0"/>
            </a:endParaRPr>
          </a:p>
        </p:txBody>
      </p:sp>
      <p:pic>
        <p:nvPicPr>
          <p:cNvPr id="7" name="Picture 2" descr="Premier League - Wikipedia"/>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014312" y="5145881"/>
            <a:ext cx="3552362" cy="1489032"/>
          </a:xfrm>
          <a:prstGeom prst="rect">
            <a:avLst/>
          </a:prstGeom>
          <a:noFill/>
          <a:extLst>
            <a:ext uri="{909E8E84-426E-40DD-AFC4-6F175D3DCCD1}">
              <a14:hiddenFill xmlns:a14="http://schemas.microsoft.com/office/drawing/2010/main">
                <a:solidFill>
                  <a:srgbClr val="FFFFFF"/>
                </a:solidFill>
              </a14:hiddenFill>
            </a:ext>
          </a:extLst>
        </p:spPr>
      </p:pic>
      <p:pic>
        <p:nvPicPr>
          <p:cNvPr id="8194" name="Picture 2" descr="Every Premier League club crest, ranked from worst to best | SportsJOE.ie"/>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56199" y="1886068"/>
            <a:ext cx="1480301" cy="1480301"/>
          </a:xfrm>
          <a:prstGeom prst="rect">
            <a:avLst/>
          </a:prstGeom>
          <a:noFill/>
          <a:extLst>
            <a:ext uri="{909E8E84-426E-40DD-AFC4-6F175D3DCCD1}">
              <a14:hiddenFill xmlns:a14="http://schemas.microsoft.com/office/drawing/2010/main">
                <a:solidFill>
                  <a:srgbClr val="FFFFFF"/>
                </a:solidFill>
              </a14:hiddenFill>
            </a:ext>
          </a:extLst>
        </p:spPr>
      </p:pic>
      <p:pic>
        <p:nvPicPr>
          <p:cNvPr id="8196" name="Picture 4" descr="Logopedia:Theme/Logos of Premier League teams | Logopedia | Fandom"/>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9236" y="3614509"/>
            <a:ext cx="1154438" cy="135762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9764389" y="5078469"/>
            <a:ext cx="1623855" cy="1623855"/>
          </a:xfrm>
          <a:prstGeom prst="rect">
            <a:avLst/>
          </a:prstGeom>
        </p:spPr>
      </p:pic>
      <p:pic>
        <p:nvPicPr>
          <p:cNvPr id="9" name="Picture 8"/>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9633201" y="1833895"/>
            <a:ext cx="1886234" cy="1886234"/>
          </a:xfrm>
          <a:prstGeom prst="rect">
            <a:avLst/>
          </a:prstGeom>
        </p:spPr>
      </p:pic>
      <p:pic>
        <p:nvPicPr>
          <p:cNvPr id="10" name="Picture 9"/>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0003128" y="3720129"/>
            <a:ext cx="1146379" cy="1146379"/>
          </a:xfrm>
          <a:prstGeom prst="rect">
            <a:avLst/>
          </a:prstGeom>
        </p:spPr>
      </p:pic>
      <p:pic>
        <p:nvPicPr>
          <p:cNvPr id="11" name="Picture 10"/>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56312" y="5145881"/>
            <a:ext cx="1260285" cy="1637731"/>
          </a:xfrm>
          <a:prstGeom prst="rect">
            <a:avLst/>
          </a:prstGeom>
        </p:spPr>
      </p:pic>
    </p:spTree>
    <p:extLst>
      <p:ext uri="{BB962C8B-B14F-4D97-AF65-F5344CB8AC3E}">
        <p14:creationId xmlns:p14="http://schemas.microsoft.com/office/powerpoint/2010/main" val="315779859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1293"/>
            <a:ext cx="3848811" cy="751562"/>
          </a:xfrm>
          <a:prstGeom prst="rect">
            <a:avLst/>
          </a:prstGeom>
        </p:spPr>
      </p:pic>
      <p:sp>
        <p:nvSpPr>
          <p:cNvPr id="5" name="Rectangle 4"/>
          <p:cNvSpPr/>
          <p:nvPr/>
        </p:nvSpPr>
        <p:spPr>
          <a:xfrm>
            <a:off x="2745288" y="2181429"/>
            <a:ext cx="6701424" cy="2739211"/>
          </a:xfrm>
          <a:prstGeom prst="rect">
            <a:avLst/>
          </a:prstGeom>
          <a:solidFill>
            <a:schemeClr val="accent1">
              <a:lumMod val="75000"/>
            </a:schemeClr>
          </a:solidFill>
        </p:spPr>
        <p:txBody>
          <a:bodyPr wrap="square">
            <a:spAutoFit/>
          </a:bodyPr>
          <a:lstStyle/>
          <a:p>
            <a:pPr algn="ctr"/>
            <a:r>
              <a:rPr lang="en-US" sz="2800" b="1" dirty="0" err="1">
                <a:solidFill>
                  <a:srgbClr val="FFFF00"/>
                </a:solidFill>
                <a:latin typeface="Times New Roman" panose="02020603050405020304" pitchFamily="18" charset="0"/>
                <a:cs typeface="Times New Roman" panose="02020603050405020304" pitchFamily="18" charset="0"/>
              </a:rPr>
              <a:t>Lập</a:t>
            </a:r>
            <a:r>
              <a:rPr lang="en-US" sz="2800" b="1" dirty="0">
                <a:solidFill>
                  <a:srgbClr val="FFFF00"/>
                </a:solidFill>
                <a:latin typeface="Times New Roman" panose="02020603050405020304" pitchFamily="18" charset="0"/>
                <a:cs typeface="Times New Roman" panose="02020603050405020304" pitchFamily="18" charset="0"/>
              </a:rPr>
              <a:t> </a:t>
            </a:r>
            <a:r>
              <a:rPr lang="en-US" sz="2800" b="1" dirty="0" err="1">
                <a:solidFill>
                  <a:srgbClr val="FFFF00"/>
                </a:solidFill>
                <a:latin typeface="Times New Roman" panose="02020603050405020304" pitchFamily="18" charset="0"/>
                <a:cs typeface="Times New Roman" panose="02020603050405020304" pitchFamily="18" charset="0"/>
              </a:rPr>
              <a:t>báo</a:t>
            </a:r>
            <a:r>
              <a:rPr lang="en-US" sz="2800" b="1" dirty="0">
                <a:solidFill>
                  <a:srgbClr val="FFFF00"/>
                </a:solidFill>
                <a:latin typeface="Times New Roman" panose="02020603050405020304" pitchFamily="18" charset="0"/>
                <a:cs typeface="Times New Roman" panose="02020603050405020304" pitchFamily="18" charset="0"/>
              </a:rPr>
              <a:t> </a:t>
            </a:r>
            <a:r>
              <a:rPr lang="en-US" sz="2800" b="1" dirty="0" err="1">
                <a:solidFill>
                  <a:srgbClr val="FFFF00"/>
                </a:solidFill>
                <a:latin typeface="Times New Roman" panose="02020603050405020304" pitchFamily="18" charset="0"/>
                <a:cs typeface="Times New Roman" panose="02020603050405020304" pitchFamily="18" charset="0"/>
              </a:rPr>
              <a:t>cáo</a:t>
            </a:r>
            <a:r>
              <a:rPr lang="en-US" sz="2800" b="1" dirty="0">
                <a:solidFill>
                  <a:srgbClr val="FFFF00"/>
                </a:solidFill>
                <a:latin typeface="Times New Roman" panose="02020603050405020304" pitchFamily="18" charset="0"/>
                <a:cs typeface="Times New Roman" panose="02020603050405020304" pitchFamily="18" charset="0"/>
              </a:rPr>
              <a:t> </a:t>
            </a:r>
            <a:r>
              <a:rPr lang="en-US" sz="2800" b="1" dirty="0" err="1" smtClean="0">
                <a:solidFill>
                  <a:srgbClr val="FFFF00"/>
                </a:solidFill>
                <a:latin typeface="Times New Roman" panose="02020603050405020304" pitchFamily="18" charset="0"/>
                <a:cs typeface="Times New Roman" panose="02020603050405020304" pitchFamily="18" charset="0"/>
              </a:rPr>
              <a:t>giải</a:t>
            </a:r>
            <a:endParaRPr lang="en-US" sz="2800" b="1" dirty="0">
              <a:solidFill>
                <a:srgbClr val="FFFF00"/>
              </a:solidFill>
              <a:latin typeface="Times New Roman" panose="02020603050405020304" pitchFamily="18" charset="0"/>
              <a:cs typeface="Times New Roman" panose="02020603050405020304" pitchFamily="18" charset="0"/>
            </a:endParaRPr>
          </a:p>
          <a:p>
            <a:r>
              <a:rPr lang="en-US" sz="2400" dirty="0">
                <a:solidFill>
                  <a:schemeClr val="bg1"/>
                </a:solidFill>
                <a:latin typeface="Times New Roman" panose="02020603050405020304" pitchFamily="18" charset="0"/>
                <a:cs typeface="Times New Roman" panose="02020603050405020304" pitchFamily="18" charset="0"/>
              </a:rPr>
              <a:t>Ban </a:t>
            </a:r>
            <a:r>
              <a:rPr lang="en-US" sz="2400" dirty="0" err="1">
                <a:solidFill>
                  <a:schemeClr val="bg1"/>
                </a:solidFill>
                <a:latin typeface="Times New Roman" panose="02020603050405020304" pitchFamily="18" charset="0"/>
                <a:cs typeface="Times New Roman" panose="02020603050405020304" pitchFamily="18" charset="0"/>
              </a:rPr>
              <a:t>phân</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tích</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và</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tổng</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hợp</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kết</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quả</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sẽ</a:t>
            </a:r>
            <a:r>
              <a:rPr lang="en-US" sz="2400" i="1"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nhận</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dữ</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liệu</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trận</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đấu</a:t>
            </a:r>
            <a:r>
              <a:rPr lang="en-US" sz="2400" dirty="0">
                <a:solidFill>
                  <a:schemeClr val="bg1"/>
                </a:solidFill>
                <a:latin typeface="Times New Roman" panose="02020603050405020304" pitchFamily="18" charset="0"/>
                <a:cs typeface="Times New Roman" panose="02020603050405020304" pitchFamily="18" charset="0"/>
              </a:rPr>
              <a:t>(video, fax, </a:t>
            </a:r>
            <a:r>
              <a:rPr lang="en-US" sz="2400" dirty="0" err="1" smtClean="0">
                <a:solidFill>
                  <a:schemeClr val="bg1"/>
                </a:solidFill>
                <a:latin typeface="Times New Roman" panose="02020603050405020304" pitchFamily="18" charset="0"/>
                <a:cs typeface="Times New Roman" panose="02020603050405020304" pitchFamily="18" charset="0"/>
              </a:rPr>
              <a:t>báo</a:t>
            </a:r>
            <a:r>
              <a:rPr lang="en-US" sz="2400" dirty="0" smtClean="0">
                <a:solidFill>
                  <a:schemeClr val="bg1"/>
                </a:solidFill>
                <a:latin typeface="Times New Roman" panose="02020603050405020304" pitchFamily="18" charset="0"/>
                <a:cs typeface="Times New Roman" panose="02020603050405020304" pitchFamily="18" charset="0"/>
              </a:rPr>
              <a:t> </a:t>
            </a:r>
            <a:r>
              <a:rPr lang="en-US" sz="2400" dirty="0" err="1" smtClean="0">
                <a:solidFill>
                  <a:schemeClr val="bg1"/>
                </a:solidFill>
                <a:latin typeface="Times New Roman" panose="02020603050405020304" pitchFamily="18" charset="0"/>
                <a:cs typeface="Times New Roman" panose="02020603050405020304" pitchFamily="18" charset="0"/>
              </a:rPr>
              <a:t>cáo</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từ</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giám</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sát</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trận</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đấu</a:t>
            </a:r>
            <a:r>
              <a:rPr lang="en-US" sz="2400" dirty="0">
                <a:solidFill>
                  <a:schemeClr val="bg1"/>
                </a:solidFill>
                <a:latin typeface="Times New Roman" panose="02020603050405020304" pitchFamily="18" charset="0"/>
                <a:cs typeface="Times New Roman" panose="02020603050405020304" pitchFamily="18" charset="0"/>
              </a:rPr>
              <a:t>(</a:t>
            </a:r>
            <a:r>
              <a:rPr lang="en-US" sz="2400" dirty="0" err="1">
                <a:solidFill>
                  <a:schemeClr val="bg1"/>
                </a:solidFill>
                <a:latin typeface="Times New Roman" panose="02020603050405020304" pitchFamily="18" charset="0"/>
                <a:cs typeface="Times New Roman" panose="02020603050405020304" pitchFamily="18" charset="0"/>
              </a:rPr>
              <a:t>Báo</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cáo</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của</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giám</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sát</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trận</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đấu</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và</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giám</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sát</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smtClean="0">
                <a:solidFill>
                  <a:schemeClr val="bg1"/>
                </a:solidFill>
                <a:latin typeface="Times New Roman" panose="02020603050405020304" pitchFamily="18" charset="0"/>
                <a:cs typeface="Times New Roman" panose="02020603050405020304" pitchFamily="18" charset="0"/>
              </a:rPr>
              <a:t>trọng</a:t>
            </a:r>
            <a:r>
              <a:rPr lang="en-US" sz="2400" dirty="0" smtClean="0">
                <a:solidFill>
                  <a:schemeClr val="bg1"/>
                </a:solidFill>
                <a:latin typeface="Times New Roman" panose="02020603050405020304" pitchFamily="18" charset="0"/>
                <a:cs typeface="Times New Roman" panose="02020603050405020304" pitchFamily="18" charset="0"/>
              </a:rPr>
              <a:t> </a:t>
            </a:r>
            <a:r>
              <a:rPr lang="en-US" sz="2400" dirty="0" err="1" smtClean="0">
                <a:solidFill>
                  <a:schemeClr val="bg1"/>
                </a:solidFill>
                <a:latin typeface="Times New Roman" panose="02020603050405020304" pitchFamily="18" charset="0"/>
                <a:cs typeface="Times New Roman" panose="02020603050405020304" pitchFamily="18" charset="0"/>
              </a:rPr>
              <a:t>tài</a:t>
            </a:r>
            <a:r>
              <a:rPr lang="en-US" sz="2400" dirty="0" smtClean="0">
                <a:solidFill>
                  <a:schemeClr val="bg1"/>
                </a:solidFill>
                <a:latin typeface="Times New Roman" panose="02020603050405020304" pitchFamily="18" charset="0"/>
                <a:cs typeface="Times New Roman" panose="02020603050405020304" pitchFamily="18" charset="0"/>
              </a:rPr>
              <a:t> (</a:t>
            </a:r>
            <a:r>
              <a:rPr lang="en-US" sz="2400" dirty="0" err="1" smtClean="0">
                <a:solidFill>
                  <a:schemeClr val="bg1"/>
                </a:solidFill>
                <a:latin typeface="Times New Roman" panose="02020603050405020304" pitchFamily="18" charset="0"/>
                <a:cs typeface="Times New Roman" panose="02020603050405020304" pitchFamily="18" charset="0"/>
              </a:rPr>
              <a:t>Báo</a:t>
            </a:r>
            <a:r>
              <a:rPr lang="en-US" sz="2400" dirty="0" smtClean="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cáo</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của</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giám</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sát</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trọng</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tài</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phân</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tích</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và</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đưa</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ra</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kết</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luận</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về</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smtClean="0">
                <a:solidFill>
                  <a:schemeClr val="bg1"/>
                </a:solidFill>
                <a:latin typeface="Times New Roman" panose="02020603050405020304" pitchFamily="18" charset="0"/>
                <a:cs typeface="Times New Roman" panose="02020603050405020304" pitchFamily="18" charset="0"/>
              </a:rPr>
              <a:t>tính</a:t>
            </a:r>
            <a:r>
              <a:rPr lang="en-US" sz="2400" dirty="0" smtClean="0">
                <a:solidFill>
                  <a:schemeClr val="bg1"/>
                </a:solidFill>
                <a:latin typeface="Times New Roman" panose="02020603050405020304" pitchFamily="18" charset="0"/>
                <a:cs typeface="Times New Roman" panose="02020603050405020304" pitchFamily="18" charset="0"/>
              </a:rPr>
              <a:t> </a:t>
            </a:r>
            <a:r>
              <a:rPr lang="en-US" sz="2400" dirty="0" err="1" smtClean="0">
                <a:solidFill>
                  <a:schemeClr val="bg1"/>
                </a:solidFill>
                <a:latin typeface="Times New Roman" panose="02020603050405020304" pitchFamily="18" charset="0"/>
                <a:cs typeface="Times New Roman" panose="02020603050405020304" pitchFamily="18" charset="0"/>
              </a:rPr>
              <a:t>đúng</a:t>
            </a:r>
            <a:r>
              <a:rPr lang="en-US" sz="2400" dirty="0" smtClean="0">
                <a:solidFill>
                  <a:schemeClr val="bg1"/>
                </a:solidFill>
                <a:latin typeface="Times New Roman" panose="02020603050405020304" pitchFamily="18" charset="0"/>
                <a:cs typeface="Times New Roman" panose="02020603050405020304" pitchFamily="18" charset="0"/>
              </a:rPr>
              <a:t> </a:t>
            </a:r>
            <a:r>
              <a:rPr lang="en-US" sz="2400" dirty="0" err="1" smtClean="0">
                <a:solidFill>
                  <a:schemeClr val="bg1"/>
                </a:solidFill>
                <a:latin typeface="Times New Roman" panose="02020603050405020304" pitchFamily="18" charset="0"/>
                <a:cs typeface="Times New Roman" panose="02020603050405020304" pitchFamily="18" charset="0"/>
              </a:rPr>
              <a:t>đắn</a:t>
            </a:r>
            <a:r>
              <a:rPr lang="en-US" sz="2400" dirty="0" smtClean="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của</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dữ</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liệu</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lập</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báo</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cáo</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trận</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đấu</a:t>
            </a:r>
            <a:r>
              <a:rPr lang="en-US" sz="2400" dirty="0">
                <a:solidFill>
                  <a:schemeClr val="bg1"/>
                </a:solidFill>
                <a:latin typeface="Times New Roman" panose="02020603050405020304" pitchFamily="18" charset="0"/>
                <a:cs typeface="Times New Roman" panose="02020603050405020304" pitchFamily="18" charset="0"/>
              </a:rPr>
              <a:t>.</a:t>
            </a:r>
          </a:p>
        </p:txBody>
      </p:sp>
      <p:sp>
        <p:nvSpPr>
          <p:cNvPr id="6" name="TextBox 5"/>
          <p:cNvSpPr txBox="1"/>
          <p:nvPr/>
        </p:nvSpPr>
        <p:spPr>
          <a:xfrm>
            <a:off x="0" y="1002082"/>
            <a:ext cx="12192000" cy="584775"/>
          </a:xfrm>
          <a:prstGeom prst="rect">
            <a:avLst/>
          </a:prstGeom>
          <a:solidFill>
            <a:srgbClr val="7030A0"/>
          </a:solidFill>
        </p:spPr>
        <p:txBody>
          <a:bodyPr wrap="square" rtlCol="0">
            <a:spAutoFit/>
          </a:bodyPr>
          <a:lstStyle/>
          <a:p>
            <a:pPr algn="ctr"/>
            <a:r>
              <a:rPr lang="en-US" sz="3200" dirty="0" smtClean="0">
                <a:solidFill>
                  <a:schemeClr val="bg1"/>
                </a:solidFill>
                <a:latin typeface="Times New Roman" panose="02020603050405020304" pitchFamily="18" charset="0"/>
                <a:cs typeface="Times New Roman" panose="02020603050405020304" pitchFamily="18" charset="0"/>
              </a:rPr>
              <a:t>QUY TRÌNH NGHIỆP VỤ</a:t>
            </a:r>
            <a:endParaRPr lang="en-US" dirty="0">
              <a:solidFill>
                <a:schemeClr val="bg1"/>
              </a:solidFill>
              <a:latin typeface="Times New Roman" panose="02020603050405020304" pitchFamily="18" charset="0"/>
              <a:cs typeface="Times New Roman" panose="02020603050405020304" pitchFamily="18" charset="0"/>
            </a:endParaRPr>
          </a:p>
        </p:txBody>
      </p:sp>
      <p:pic>
        <p:nvPicPr>
          <p:cNvPr id="7" name="Picture 2" descr="Premier League - Wikipedia"/>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014312" y="5145881"/>
            <a:ext cx="3552362" cy="1489032"/>
          </a:xfrm>
          <a:prstGeom prst="rect">
            <a:avLst/>
          </a:prstGeom>
          <a:noFill/>
          <a:extLst>
            <a:ext uri="{909E8E84-426E-40DD-AFC4-6F175D3DCCD1}">
              <a14:hiddenFill xmlns:a14="http://schemas.microsoft.com/office/drawing/2010/main">
                <a:solidFill>
                  <a:srgbClr val="FFFFFF"/>
                </a:solidFill>
              </a14:hiddenFill>
            </a:ext>
          </a:extLst>
        </p:spPr>
      </p:pic>
      <p:pic>
        <p:nvPicPr>
          <p:cNvPr id="8194" name="Picture 2" descr="Every Premier League club crest, ranked from worst to best | SportsJOE.ie"/>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56199" y="1886068"/>
            <a:ext cx="1480301" cy="1480301"/>
          </a:xfrm>
          <a:prstGeom prst="rect">
            <a:avLst/>
          </a:prstGeom>
          <a:noFill/>
          <a:extLst>
            <a:ext uri="{909E8E84-426E-40DD-AFC4-6F175D3DCCD1}">
              <a14:hiddenFill xmlns:a14="http://schemas.microsoft.com/office/drawing/2010/main">
                <a:solidFill>
                  <a:srgbClr val="FFFFFF"/>
                </a:solidFill>
              </a14:hiddenFill>
            </a:ext>
          </a:extLst>
        </p:spPr>
      </p:pic>
      <p:pic>
        <p:nvPicPr>
          <p:cNvPr id="8196" name="Picture 4" descr="Logopedia:Theme/Logos of Premier League teams | Logopedia | Fandom"/>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9236" y="3614509"/>
            <a:ext cx="1154438" cy="135762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9764389" y="5078469"/>
            <a:ext cx="1623855" cy="1623855"/>
          </a:xfrm>
          <a:prstGeom prst="rect">
            <a:avLst/>
          </a:prstGeom>
        </p:spPr>
      </p:pic>
      <p:pic>
        <p:nvPicPr>
          <p:cNvPr id="9" name="Picture 8"/>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9633201" y="1833895"/>
            <a:ext cx="1886234" cy="1886234"/>
          </a:xfrm>
          <a:prstGeom prst="rect">
            <a:avLst/>
          </a:prstGeom>
        </p:spPr>
      </p:pic>
      <p:pic>
        <p:nvPicPr>
          <p:cNvPr id="10" name="Picture 9"/>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0003128" y="3720129"/>
            <a:ext cx="1146379" cy="1146379"/>
          </a:xfrm>
          <a:prstGeom prst="rect">
            <a:avLst/>
          </a:prstGeom>
        </p:spPr>
      </p:pic>
      <p:pic>
        <p:nvPicPr>
          <p:cNvPr id="11" name="Picture 10"/>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56312" y="5145881"/>
            <a:ext cx="1260285" cy="1637731"/>
          </a:xfrm>
          <a:prstGeom prst="rect">
            <a:avLst/>
          </a:prstGeom>
        </p:spPr>
      </p:pic>
    </p:spTree>
    <p:extLst>
      <p:ext uri="{BB962C8B-B14F-4D97-AF65-F5344CB8AC3E}">
        <p14:creationId xmlns:p14="http://schemas.microsoft.com/office/powerpoint/2010/main" val="221998631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974293"/>
          </a:xfrm>
          <a:prstGeom prst="rect">
            <a:avLst/>
          </a:prstGeom>
        </p:spPr>
      </p:pic>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21962" y="717452"/>
            <a:ext cx="4438826" cy="866775"/>
          </a:xfrm>
          <a:prstGeom prst="rect">
            <a:avLst/>
          </a:prstGeom>
        </p:spPr>
      </p:pic>
      <p:sp>
        <p:nvSpPr>
          <p:cNvPr id="10" name="Rectangle 9"/>
          <p:cNvSpPr/>
          <p:nvPr/>
        </p:nvSpPr>
        <p:spPr>
          <a:xfrm>
            <a:off x="3755740" y="2886981"/>
            <a:ext cx="4171270" cy="1200329"/>
          </a:xfrm>
          <a:prstGeom prst="rect">
            <a:avLst/>
          </a:prstGeom>
          <a:noFill/>
        </p:spPr>
        <p:txBody>
          <a:bodyPr wrap="none" lIns="91440" tIns="45720" rIns="91440" bIns="45720">
            <a:spAutoFit/>
            <a:scene3d>
              <a:camera prst="isometricOffAxis1Right"/>
              <a:lightRig rig="threePt" dir="t"/>
            </a:scene3d>
          </a:bodyPr>
          <a:lstStyle/>
          <a:p>
            <a:pPr algn="ctr"/>
            <a:r>
              <a:rPr lang="en-US" sz="7200" b="1" dirty="0" smtClean="0">
                <a:ln w="6600">
                  <a:solidFill>
                    <a:schemeClr val="accent2"/>
                  </a:solidFill>
                  <a:prstDash val="solid"/>
                </a:ln>
                <a:solidFill>
                  <a:srgbClr val="FFFFFF"/>
                </a:solidFill>
                <a:effectLst>
                  <a:outerShdw dist="38100" dir="2700000" algn="tl" rotWithShape="0">
                    <a:schemeClr val="accent2"/>
                  </a:outerShdw>
                  <a:reflection blurRad="6350" stA="50000" endA="300" endPos="50000" dist="29997" dir="5400000" sy="-100000" algn="bl" rotWithShape="0"/>
                </a:effectLst>
              </a:rPr>
              <a:t>TÁC NHÂN</a:t>
            </a:r>
            <a:endParaRPr lang="en-US" sz="5400" b="1" dirty="0">
              <a:ln w="6600">
                <a:solidFill>
                  <a:schemeClr val="accent2"/>
                </a:solidFill>
                <a:prstDash val="solid"/>
              </a:ln>
              <a:solidFill>
                <a:srgbClr val="FFFFFF"/>
              </a:solidFill>
              <a:effectLst>
                <a:outerShdw dist="38100" dir="2700000" algn="tl" rotWithShape="0">
                  <a:schemeClr val="accent2"/>
                </a:outerShdw>
                <a:reflection blurRad="6350" stA="50000" endA="300" endPos="50000" dist="29997" dir="5400000" sy="-100000" algn="bl" rotWithShape="0"/>
              </a:effectLst>
            </a:endParaRPr>
          </a:p>
        </p:txBody>
      </p:sp>
    </p:spTree>
    <p:extLst>
      <p:ext uri="{BB962C8B-B14F-4D97-AF65-F5344CB8AC3E}">
        <p14:creationId xmlns:p14="http://schemas.microsoft.com/office/powerpoint/2010/main" val="328120321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1293"/>
            <a:ext cx="3848811" cy="751562"/>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80619" y="1828801"/>
            <a:ext cx="1839176" cy="1839176"/>
          </a:xfrm>
          <a:prstGeom prst="rect">
            <a:avLst/>
          </a:prstGeom>
        </p:spPr>
      </p:pic>
      <p:cxnSp>
        <p:nvCxnSpPr>
          <p:cNvPr id="5" name="Straight Arrow Connector 4"/>
          <p:cNvCxnSpPr/>
          <p:nvPr/>
        </p:nvCxnSpPr>
        <p:spPr>
          <a:xfrm>
            <a:off x="6100207" y="3667977"/>
            <a:ext cx="12494" cy="1267278"/>
          </a:xfrm>
          <a:prstGeom prst="straightConnector1">
            <a:avLst/>
          </a:prstGeom>
          <a:ln w="57150">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p:cNvCxnSpPr>
            <a:stCxn id="3" idx="1"/>
          </p:cNvCxnSpPr>
          <p:nvPr/>
        </p:nvCxnSpPr>
        <p:spPr>
          <a:xfrm flipH="1">
            <a:off x="3206663" y="2748389"/>
            <a:ext cx="1973956" cy="0"/>
          </a:xfrm>
          <a:prstGeom prst="straightConnector1">
            <a:avLst/>
          </a:prstGeom>
          <a:ln w="57150">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a:stCxn id="3" idx="3"/>
          </p:cNvCxnSpPr>
          <p:nvPr/>
        </p:nvCxnSpPr>
        <p:spPr>
          <a:xfrm>
            <a:off x="7019795" y="2748389"/>
            <a:ext cx="2086627" cy="0"/>
          </a:xfrm>
          <a:prstGeom prst="straightConnector1">
            <a:avLst/>
          </a:prstGeom>
          <a:ln w="57150">
            <a:prstDash val="sysDash"/>
            <a:tailEnd type="triangle"/>
          </a:ln>
        </p:spPr>
        <p:style>
          <a:lnRef idx="1">
            <a:schemeClr val="accent1"/>
          </a:lnRef>
          <a:fillRef idx="0">
            <a:schemeClr val="accent1"/>
          </a:fillRef>
          <a:effectRef idx="0">
            <a:schemeClr val="accent1"/>
          </a:effectRef>
          <a:fontRef idx="minor">
            <a:schemeClr val="tx1"/>
          </a:fontRef>
        </p:style>
      </p:cxnSp>
      <p:pic>
        <p:nvPicPr>
          <p:cNvPr id="19" name="Picture 1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68263" y="1529189"/>
            <a:ext cx="2438400" cy="2438400"/>
          </a:xfrm>
          <a:prstGeom prst="rect">
            <a:avLst/>
          </a:prstGeom>
          <a:ln>
            <a:solidFill>
              <a:srgbClr val="7030A0"/>
            </a:solidFill>
          </a:ln>
        </p:spPr>
      </p:pic>
      <p:pic>
        <p:nvPicPr>
          <p:cNvPr id="20" name="Picture 19"/>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106422" y="1529189"/>
            <a:ext cx="2438400" cy="2438400"/>
          </a:xfrm>
          <a:prstGeom prst="rect">
            <a:avLst/>
          </a:prstGeom>
          <a:ln>
            <a:solidFill>
              <a:srgbClr val="7030A0"/>
            </a:solidFill>
          </a:ln>
        </p:spPr>
      </p:pic>
      <p:pic>
        <p:nvPicPr>
          <p:cNvPr id="9218" name="Picture 2" descr="EPL Club Logos | Kada News Magazin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146560" y="4935255"/>
            <a:ext cx="3907294" cy="1839176"/>
          </a:xfrm>
          <a:prstGeom prst="rect">
            <a:avLst/>
          </a:prstGeom>
          <a:noFill/>
          <a:ln>
            <a:solidFill>
              <a:srgbClr val="7030A0"/>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29831945"/>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par>
                          <p:cTn id="7" fill="hold">
                            <p:stCondLst>
                              <p:cond delay="0"/>
                            </p:stCondLst>
                            <p:childTnLst>
                              <p:par>
                                <p:cTn id="8" presetID="22" presetClass="entr" presetSubtype="2" fill="hold" nodeType="after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wipe(right)">
                                      <p:cBhvr>
                                        <p:cTn id="10" dur="1000"/>
                                        <p:tgtEl>
                                          <p:spTgt spid="7"/>
                                        </p:tgtEl>
                                      </p:cBhvr>
                                    </p:animEffect>
                                  </p:childTnLst>
                                </p:cTn>
                              </p:par>
                              <p:par>
                                <p:cTn id="11" presetID="22" presetClass="entr" presetSubtype="1" fill="hold"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wipe(up)">
                                      <p:cBhvr>
                                        <p:cTn id="13" dur="1000"/>
                                        <p:tgtEl>
                                          <p:spTgt spid="5"/>
                                        </p:tgtEl>
                                      </p:cBhvr>
                                    </p:animEffect>
                                  </p:childTnLst>
                                </p:cTn>
                              </p:par>
                              <p:par>
                                <p:cTn id="14" presetID="22" presetClass="entr" presetSubtype="8" fill="hold" nodeType="with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wipe(left)">
                                      <p:cBhvr>
                                        <p:cTn id="16" dur="1000"/>
                                        <p:tgtEl>
                                          <p:spTgt spid="11"/>
                                        </p:tgtEl>
                                      </p:cBhvr>
                                    </p:animEffect>
                                  </p:childTnLst>
                                </p:cTn>
                              </p:par>
                            </p:childTnLst>
                          </p:cTn>
                        </p:par>
                        <p:par>
                          <p:cTn id="17" fill="hold">
                            <p:stCondLst>
                              <p:cond delay="1000"/>
                            </p:stCondLst>
                            <p:childTnLst>
                              <p:par>
                                <p:cTn id="18" presetID="22" presetClass="entr" presetSubtype="2" fill="hold" nodeType="afterEffect">
                                  <p:stCondLst>
                                    <p:cond delay="0"/>
                                  </p:stCondLst>
                                  <p:childTnLst>
                                    <p:set>
                                      <p:cBhvr>
                                        <p:cTn id="19" dur="1" fill="hold">
                                          <p:stCondLst>
                                            <p:cond delay="0"/>
                                          </p:stCondLst>
                                        </p:cTn>
                                        <p:tgtEl>
                                          <p:spTgt spid="19"/>
                                        </p:tgtEl>
                                        <p:attrNameLst>
                                          <p:attrName>style.visibility</p:attrName>
                                        </p:attrNameLst>
                                      </p:cBhvr>
                                      <p:to>
                                        <p:strVal val="visible"/>
                                      </p:to>
                                    </p:set>
                                    <p:animEffect transition="in" filter="wipe(right)">
                                      <p:cBhvr>
                                        <p:cTn id="20" dur="500"/>
                                        <p:tgtEl>
                                          <p:spTgt spid="19"/>
                                        </p:tgtEl>
                                      </p:cBhvr>
                                    </p:animEffect>
                                  </p:childTnLst>
                                </p:cTn>
                              </p:par>
                              <p:par>
                                <p:cTn id="21" presetID="22" presetClass="entr" presetSubtype="8" fill="hold" nodeType="with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wipe(left)">
                                      <p:cBhvr>
                                        <p:cTn id="23" dur="500"/>
                                        <p:tgtEl>
                                          <p:spTgt spid="20"/>
                                        </p:tgtEl>
                                      </p:cBhvr>
                                    </p:animEffect>
                                  </p:childTnLst>
                                </p:cTn>
                              </p:par>
                              <p:par>
                                <p:cTn id="24" presetID="22" presetClass="entr" presetSubtype="1" fill="hold" nodeType="withEffect">
                                  <p:stCondLst>
                                    <p:cond delay="0"/>
                                  </p:stCondLst>
                                  <p:childTnLst>
                                    <p:set>
                                      <p:cBhvr>
                                        <p:cTn id="25" dur="1" fill="hold">
                                          <p:stCondLst>
                                            <p:cond delay="0"/>
                                          </p:stCondLst>
                                        </p:cTn>
                                        <p:tgtEl>
                                          <p:spTgt spid="9218"/>
                                        </p:tgtEl>
                                        <p:attrNameLst>
                                          <p:attrName>style.visibility</p:attrName>
                                        </p:attrNameLst>
                                      </p:cBhvr>
                                      <p:to>
                                        <p:strVal val="visible"/>
                                      </p:to>
                                    </p:set>
                                    <p:animEffect transition="in" filter="wipe(up)">
                                      <p:cBhvr>
                                        <p:cTn id="26" dur="500"/>
                                        <p:tgtEl>
                                          <p:spTgt spid="92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05205" y="2784952"/>
            <a:ext cx="2438400" cy="2438400"/>
          </a:xfrm>
          <a:prstGeom prst="rect">
            <a:avLst/>
          </a:prstGeom>
          <a:ln>
            <a:solidFill>
              <a:srgbClr val="7030A0"/>
            </a:solidFill>
          </a:ln>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01293"/>
            <a:ext cx="3848811" cy="751562"/>
          </a:xfrm>
          <a:prstGeom prst="rect">
            <a:avLst/>
          </a:prstGeom>
        </p:spPr>
      </p:pic>
      <p:sp>
        <p:nvSpPr>
          <p:cNvPr id="7" name="Rectangle 6"/>
          <p:cNvSpPr/>
          <p:nvPr/>
        </p:nvSpPr>
        <p:spPr>
          <a:xfrm rot="16200000">
            <a:off x="7193474" y="1348421"/>
            <a:ext cx="1377864" cy="8067188"/>
          </a:xfrm>
          <a:prstGeom prst="rect">
            <a:avLst/>
          </a:prstGeom>
          <a:solidFill>
            <a:schemeClr val="accent4">
              <a:lumMod val="60000"/>
              <a:lumOff val="40000"/>
            </a:schemeClr>
          </a:solidFill>
        </p:spPr>
        <p:txBody>
          <a:bodyPr wrap="square" lIns="91440" tIns="45720" rIns="91440" bIns="45720">
            <a:spAutoFit/>
          </a:bodyPr>
          <a:lstStyle/>
          <a:p>
            <a:pPr algn="ctr"/>
            <a:endParaRPr lang="en-US" sz="5400" b="0" cap="none" spc="0" dirty="0">
              <a:ln w="0"/>
              <a:solidFill>
                <a:schemeClr val="bg1"/>
              </a:solidFill>
              <a:effectLst>
                <a:outerShdw blurRad="38100" dist="19050" dir="2700000" algn="tl" rotWithShape="0">
                  <a:schemeClr val="dk1">
                    <a:alpha val="40000"/>
                  </a:schemeClr>
                </a:outerShdw>
              </a:effectLst>
            </a:endParaRPr>
          </a:p>
        </p:txBody>
      </p:sp>
      <p:sp>
        <p:nvSpPr>
          <p:cNvPr id="5" name="Rectangle 4"/>
          <p:cNvSpPr/>
          <p:nvPr/>
        </p:nvSpPr>
        <p:spPr>
          <a:xfrm rot="16200000">
            <a:off x="7193473" y="-1407305"/>
            <a:ext cx="1377864" cy="8067188"/>
          </a:xfrm>
          <a:prstGeom prst="rect">
            <a:avLst/>
          </a:prstGeom>
          <a:solidFill>
            <a:schemeClr val="accent6">
              <a:lumMod val="75000"/>
            </a:schemeClr>
          </a:solidFill>
        </p:spPr>
        <p:txBody>
          <a:bodyPr wrap="square" lIns="91440" tIns="45720" rIns="91440" bIns="45720">
            <a:spAutoFit/>
          </a:bodyPr>
          <a:lstStyle/>
          <a:p>
            <a:pPr algn="ctr"/>
            <a:endParaRPr lang="en-US" sz="5400" b="0" cap="none" spc="0" dirty="0">
              <a:ln w="0"/>
              <a:solidFill>
                <a:schemeClr val="bg1"/>
              </a:solidFill>
              <a:effectLst>
                <a:outerShdw blurRad="38100" dist="19050" dir="2700000" algn="tl" rotWithShape="0">
                  <a:schemeClr val="dk1">
                    <a:alpha val="40000"/>
                  </a:schemeClr>
                </a:outerShdw>
              </a:effectLst>
            </a:endParaRPr>
          </a:p>
        </p:txBody>
      </p:sp>
      <p:sp>
        <p:nvSpPr>
          <p:cNvPr id="6" name="Rectangle 5"/>
          <p:cNvSpPr/>
          <p:nvPr/>
        </p:nvSpPr>
        <p:spPr>
          <a:xfrm rot="16200000">
            <a:off x="7193474" y="-29443"/>
            <a:ext cx="1377864" cy="8067188"/>
          </a:xfrm>
          <a:prstGeom prst="rect">
            <a:avLst/>
          </a:prstGeom>
          <a:solidFill>
            <a:schemeClr val="bg1"/>
          </a:solidFill>
        </p:spPr>
        <p:txBody>
          <a:bodyPr wrap="square" lIns="91440" tIns="45720" rIns="91440" bIns="45720">
            <a:spAutoFit/>
          </a:bodyPr>
          <a:lstStyle/>
          <a:p>
            <a:pPr algn="ctr"/>
            <a:endParaRPr lang="en-US" sz="5400" b="0" cap="none" spc="0" dirty="0">
              <a:ln w="0"/>
              <a:solidFill>
                <a:schemeClr val="bg1"/>
              </a:solidFill>
              <a:effectLst>
                <a:outerShdw blurRad="38100" dist="19050" dir="2700000" algn="tl" rotWithShape="0">
                  <a:schemeClr val="dk1">
                    <a:alpha val="40000"/>
                  </a:schemeClr>
                </a:outerShdw>
              </a:effectLst>
            </a:endParaRPr>
          </a:p>
        </p:txBody>
      </p:sp>
      <p:sp>
        <p:nvSpPr>
          <p:cNvPr id="8" name="TextBox 7"/>
          <p:cNvSpPr txBox="1"/>
          <p:nvPr/>
        </p:nvSpPr>
        <p:spPr>
          <a:xfrm>
            <a:off x="3848810" y="2131001"/>
            <a:ext cx="7750522" cy="954107"/>
          </a:xfrm>
          <a:prstGeom prst="rect">
            <a:avLst/>
          </a:prstGeom>
          <a:noFill/>
        </p:spPr>
        <p:txBody>
          <a:bodyPr wrap="square" rtlCol="0">
            <a:spAutoFit/>
          </a:bodyPr>
          <a:lstStyle/>
          <a:p>
            <a:r>
              <a:rPr lang="en-US" sz="2800" dirty="0" err="1" smtClean="0">
                <a:solidFill>
                  <a:schemeClr val="bg1"/>
                </a:solidFill>
              </a:rPr>
              <a:t>Không</a:t>
            </a:r>
            <a:r>
              <a:rPr lang="en-US" sz="2800" dirty="0" smtClean="0">
                <a:solidFill>
                  <a:schemeClr val="bg1"/>
                </a:solidFill>
              </a:rPr>
              <a:t> </a:t>
            </a:r>
            <a:r>
              <a:rPr lang="en-US" sz="2800" dirty="0" err="1" smtClean="0">
                <a:solidFill>
                  <a:schemeClr val="bg1"/>
                </a:solidFill>
              </a:rPr>
              <a:t>cần</a:t>
            </a:r>
            <a:r>
              <a:rPr lang="en-US" sz="2800" dirty="0" smtClean="0">
                <a:solidFill>
                  <a:schemeClr val="bg1"/>
                </a:solidFill>
              </a:rPr>
              <a:t> </a:t>
            </a:r>
            <a:r>
              <a:rPr lang="en-US" sz="2800" dirty="0" err="1" smtClean="0">
                <a:solidFill>
                  <a:schemeClr val="bg1"/>
                </a:solidFill>
              </a:rPr>
              <a:t>đăng</a:t>
            </a:r>
            <a:r>
              <a:rPr lang="en-US" sz="2800" dirty="0" smtClean="0">
                <a:solidFill>
                  <a:schemeClr val="bg1"/>
                </a:solidFill>
              </a:rPr>
              <a:t> </a:t>
            </a:r>
            <a:r>
              <a:rPr lang="en-US" sz="2800" dirty="0" err="1" smtClean="0">
                <a:solidFill>
                  <a:schemeClr val="bg1"/>
                </a:solidFill>
              </a:rPr>
              <a:t>nhập</a:t>
            </a:r>
            <a:r>
              <a:rPr lang="en-US" sz="2800" dirty="0" smtClean="0">
                <a:solidFill>
                  <a:schemeClr val="bg1"/>
                </a:solidFill>
              </a:rPr>
              <a:t> </a:t>
            </a:r>
            <a:r>
              <a:rPr lang="en-US" sz="2800" dirty="0" err="1" smtClean="0">
                <a:solidFill>
                  <a:schemeClr val="bg1"/>
                </a:solidFill>
              </a:rPr>
              <a:t>vẫn</a:t>
            </a:r>
            <a:r>
              <a:rPr lang="en-US" sz="2800" dirty="0" smtClean="0">
                <a:solidFill>
                  <a:schemeClr val="bg1"/>
                </a:solidFill>
              </a:rPr>
              <a:t> </a:t>
            </a:r>
            <a:r>
              <a:rPr lang="en-US" sz="2800" dirty="0" err="1" smtClean="0">
                <a:solidFill>
                  <a:schemeClr val="bg1"/>
                </a:solidFill>
              </a:rPr>
              <a:t>có</a:t>
            </a:r>
            <a:r>
              <a:rPr lang="en-US" sz="2800" dirty="0" smtClean="0">
                <a:solidFill>
                  <a:schemeClr val="bg1"/>
                </a:solidFill>
              </a:rPr>
              <a:t> </a:t>
            </a:r>
            <a:r>
              <a:rPr lang="en-US" sz="2800" dirty="0" err="1" smtClean="0">
                <a:solidFill>
                  <a:schemeClr val="bg1"/>
                </a:solidFill>
              </a:rPr>
              <a:t>thể</a:t>
            </a:r>
            <a:r>
              <a:rPr lang="en-US" sz="2800" dirty="0" smtClean="0">
                <a:solidFill>
                  <a:schemeClr val="bg1"/>
                </a:solidFill>
              </a:rPr>
              <a:t> </a:t>
            </a:r>
            <a:r>
              <a:rPr lang="en-US" sz="2800" dirty="0" err="1" smtClean="0">
                <a:solidFill>
                  <a:schemeClr val="bg1"/>
                </a:solidFill>
              </a:rPr>
              <a:t>sử</a:t>
            </a:r>
            <a:r>
              <a:rPr lang="en-US" sz="2800" dirty="0" smtClean="0">
                <a:solidFill>
                  <a:schemeClr val="bg1"/>
                </a:solidFill>
              </a:rPr>
              <a:t> </a:t>
            </a:r>
            <a:r>
              <a:rPr lang="en-US" sz="2800" dirty="0" err="1" smtClean="0">
                <a:solidFill>
                  <a:schemeClr val="bg1"/>
                </a:solidFill>
              </a:rPr>
              <a:t>dụng</a:t>
            </a:r>
            <a:r>
              <a:rPr lang="en-US" sz="2800" dirty="0" smtClean="0">
                <a:solidFill>
                  <a:schemeClr val="bg1"/>
                </a:solidFill>
              </a:rPr>
              <a:t> </a:t>
            </a:r>
            <a:r>
              <a:rPr lang="en-US" sz="2800" dirty="0" err="1" smtClean="0">
                <a:solidFill>
                  <a:schemeClr val="bg1"/>
                </a:solidFill>
              </a:rPr>
              <a:t>các</a:t>
            </a:r>
            <a:r>
              <a:rPr lang="en-US" sz="2800" dirty="0" smtClean="0">
                <a:solidFill>
                  <a:schemeClr val="bg1"/>
                </a:solidFill>
              </a:rPr>
              <a:t> </a:t>
            </a:r>
            <a:r>
              <a:rPr lang="en-US" sz="2800" dirty="0" err="1" smtClean="0">
                <a:solidFill>
                  <a:schemeClr val="bg1"/>
                </a:solidFill>
              </a:rPr>
              <a:t>chức</a:t>
            </a:r>
            <a:r>
              <a:rPr lang="en-US" sz="2800" dirty="0" smtClean="0">
                <a:solidFill>
                  <a:schemeClr val="bg1"/>
                </a:solidFill>
              </a:rPr>
              <a:t> </a:t>
            </a:r>
            <a:r>
              <a:rPr lang="en-US" sz="2800" dirty="0" err="1" smtClean="0">
                <a:solidFill>
                  <a:schemeClr val="bg1"/>
                </a:solidFill>
              </a:rPr>
              <a:t>năng</a:t>
            </a:r>
            <a:r>
              <a:rPr lang="en-US" sz="2800" dirty="0" smtClean="0">
                <a:solidFill>
                  <a:schemeClr val="bg1"/>
                </a:solidFill>
              </a:rPr>
              <a:t> </a:t>
            </a:r>
            <a:r>
              <a:rPr lang="en-US" sz="2800" dirty="0" err="1" smtClean="0">
                <a:solidFill>
                  <a:schemeClr val="bg1"/>
                </a:solidFill>
              </a:rPr>
              <a:t>tra</a:t>
            </a:r>
            <a:r>
              <a:rPr lang="en-US" sz="2800" dirty="0" smtClean="0">
                <a:solidFill>
                  <a:schemeClr val="bg1"/>
                </a:solidFill>
              </a:rPr>
              <a:t> </a:t>
            </a:r>
            <a:r>
              <a:rPr lang="en-US" sz="2800" dirty="0" err="1" smtClean="0">
                <a:solidFill>
                  <a:schemeClr val="bg1"/>
                </a:solidFill>
              </a:rPr>
              <a:t>cứu</a:t>
            </a:r>
            <a:r>
              <a:rPr lang="en-US" sz="2800" dirty="0" smtClean="0">
                <a:solidFill>
                  <a:schemeClr val="bg1"/>
                </a:solidFill>
              </a:rPr>
              <a:t> </a:t>
            </a:r>
            <a:r>
              <a:rPr lang="en-US" sz="2800" dirty="0" err="1" smtClean="0">
                <a:solidFill>
                  <a:schemeClr val="bg1"/>
                </a:solidFill>
              </a:rPr>
              <a:t>thông</a:t>
            </a:r>
            <a:r>
              <a:rPr lang="en-US" sz="2800" dirty="0" smtClean="0">
                <a:solidFill>
                  <a:schemeClr val="bg1"/>
                </a:solidFill>
              </a:rPr>
              <a:t> tin </a:t>
            </a:r>
            <a:r>
              <a:rPr lang="en-US" sz="2800" dirty="0" err="1" smtClean="0">
                <a:solidFill>
                  <a:schemeClr val="bg1"/>
                </a:solidFill>
              </a:rPr>
              <a:t>giải</a:t>
            </a:r>
            <a:r>
              <a:rPr lang="en-US" sz="2800" dirty="0" smtClean="0">
                <a:solidFill>
                  <a:schemeClr val="bg1"/>
                </a:solidFill>
              </a:rPr>
              <a:t> </a:t>
            </a:r>
            <a:r>
              <a:rPr lang="en-US" sz="2800" dirty="0" err="1" smtClean="0">
                <a:solidFill>
                  <a:schemeClr val="bg1"/>
                </a:solidFill>
              </a:rPr>
              <a:t>đấu</a:t>
            </a:r>
            <a:r>
              <a:rPr lang="en-US" sz="2800" dirty="0" smtClean="0">
                <a:solidFill>
                  <a:schemeClr val="bg1"/>
                </a:solidFill>
              </a:rPr>
              <a:t> </a:t>
            </a:r>
            <a:r>
              <a:rPr lang="en-US" sz="2800" dirty="0" err="1" smtClean="0">
                <a:solidFill>
                  <a:schemeClr val="bg1"/>
                </a:solidFill>
              </a:rPr>
              <a:t>của</a:t>
            </a:r>
            <a:r>
              <a:rPr lang="en-US" sz="2800" dirty="0" smtClean="0">
                <a:solidFill>
                  <a:schemeClr val="bg1"/>
                </a:solidFill>
              </a:rPr>
              <a:t> </a:t>
            </a:r>
            <a:r>
              <a:rPr lang="en-US" sz="2800" dirty="0" err="1" smtClean="0">
                <a:solidFill>
                  <a:schemeClr val="bg1"/>
                </a:solidFill>
              </a:rPr>
              <a:t>hệ</a:t>
            </a:r>
            <a:r>
              <a:rPr lang="en-US" sz="2800" dirty="0" smtClean="0">
                <a:solidFill>
                  <a:schemeClr val="bg1"/>
                </a:solidFill>
              </a:rPr>
              <a:t> </a:t>
            </a:r>
            <a:r>
              <a:rPr lang="en-US" sz="2800" dirty="0" err="1" smtClean="0">
                <a:solidFill>
                  <a:schemeClr val="bg1"/>
                </a:solidFill>
              </a:rPr>
              <a:t>thống</a:t>
            </a:r>
            <a:endParaRPr lang="en-US" sz="2800" dirty="0">
              <a:solidFill>
                <a:schemeClr val="bg1"/>
              </a:solidFill>
            </a:endParaRPr>
          </a:p>
        </p:txBody>
      </p:sp>
      <p:sp>
        <p:nvSpPr>
          <p:cNvPr id="10" name="TextBox 9"/>
          <p:cNvSpPr txBox="1"/>
          <p:nvPr/>
        </p:nvSpPr>
        <p:spPr>
          <a:xfrm>
            <a:off x="3848809" y="4781850"/>
            <a:ext cx="8067189" cy="1569660"/>
          </a:xfrm>
          <a:prstGeom prst="rect">
            <a:avLst/>
          </a:prstGeom>
          <a:noFill/>
        </p:spPr>
        <p:txBody>
          <a:bodyPr wrap="square" rtlCol="0">
            <a:spAutoFit/>
          </a:bodyPr>
          <a:lstStyle/>
          <a:p>
            <a:r>
              <a:rPr lang="en-US" sz="2400" dirty="0" err="1"/>
              <a:t>Khi</a:t>
            </a:r>
            <a:r>
              <a:rPr lang="en-US" sz="2400" dirty="0"/>
              <a:t> </a:t>
            </a:r>
            <a:r>
              <a:rPr lang="en-US" sz="2400" dirty="0" err="1"/>
              <a:t>sử</a:t>
            </a:r>
            <a:r>
              <a:rPr lang="en-US" sz="2400" dirty="0"/>
              <a:t> </a:t>
            </a:r>
            <a:r>
              <a:rPr lang="en-US" sz="2400" dirty="0" err="1"/>
              <a:t>dụng</a:t>
            </a:r>
            <a:r>
              <a:rPr lang="en-US" sz="2400" dirty="0"/>
              <a:t> </a:t>
            </a:r>
            <a:r>
              <a:rPr lang="en-US" sz="2400" dirty="0" err="1"/>
              <a:t>chức</a:t>
            </a:r>
            <a:r>
              <a:rPr lang="en-US" sz="2400" dirty="0"/>
              <a:t> </a:t>
            </a:r>
            <a:r>
              <a:rPr lang="en-US" sz="2400" dirty="0" err="1"/>
              <a:t>năng</a:t>
            </a:r>
            <a:r>
              <a:rPr lang="en-US" sz="2400" dirty="0"/>
              <a:t> </a:t>
            </a:r>
            <a:r>
              <a:rPr lang="en-US" sz="2400" dirty="0" err="1"/>
              <a:t>tra</a:t>
            </a:r>
            <a:r>
              <a:rPr lang="en-US" sz="2400" dirty="0"/>
              <a:t> </a:t>
            </a:r>
            <a:r>
              <a:rPr lang="en-US" sz="2400" dirty="0" err="1"/>
              <a:t>cứu</a:t>
            </a:r>
            <a:r>
              <a:rPr lang="en-US" sz="2400" dirty="0"/>
              <a:t> </a:t>
            </a:r>
            <a:r>
              <a:rPr lang="en-US" sz="2400" dirty="0" err="1"/>
              <a:t>thông</a:t>
            </a:r>
            <a:r>
              <a:rPr lang="en-US" sz="2400" dirty="0"/>
              <a:t> tin </a:t>
            </a:r>
            <a:r>
              <a:rPr lang="en-US" sz="2400" dirty="0" err="1"/>
              <a:t>giải</a:t>
            </a:r>
            <a:r>
              <a:rPr lang="en-US" sz="2400" dirty="0"/>
              <a:t> </a:t>
            </a:r>
            <a:r>
              <a:rPr lang="en-US" sz="2400" dirty="0" err="1"/>
              <a:t>đấu</a:t>
            </a:r>
            <a:r>
              <a:rPr lang="en-US" sz="2400" dirty="0"/>
              <a:t> </a:t>
            </a:r>
            <a:r>
              <a:rPr lang="en-US" sz="2400" dirty="0" err="1" smtClean="0"/>
              <a:t>có</a:t>
            </a:r>
            <a:r>
              <a:rPr lang="en-US" sz="2400" dirty="0" smtClean="0"/>
              <a:t> </a:t>
            </a:r>
            <a:r>
              <a:rPr lang="en-US" sz="2400" dirty="0" err="1"/>
              <a:t>thể</a:t>
            </a:r>
            <a:r>
              <a:rPr lang="en-US" sz="2400" dirty="0"/>
              <a:t> </a:t>
            </a:r>
            <a:r>
              <a:rPr lang="en-US" sz="2400" dirty="0" err="1"/>
              <a:t>tìm</a:t>
            </a:r>
            <a:r>
              <a:rPr lang="en-US" sz="2400" dirty="0"/>
              <a:t> </a:t>
            </a:r>
            <a:r>
              <a:rPr lang="en-US" sz="2400" dirty="0" err="1"/>
              <a:t>kiếm</a:t>
            </a:r>
            <a:r>
              <a:rPr lang="en-US" sz="2400" dirty="0"/>
              <a:t> </a:t>
            </a:r>
            <a:r>
              <a:rPr lang="en-US" sz="2400" dirty="0" err="1"/>
              <a:t>các</a:t>
            </a:r>
            <a:r>
              <a:rPr lang="en-US" sz="2400" dirty="0"/>
              <a:t> </a:t>
            </a:r>
            <a:r>
              <a:rPr lang="en-US" sz="2400" dirty="0" err="1"/>
              <a:t>thông</a:t>
            </a:r>
            <a:r>
              <a:rPr lang="en-US" sz="2400" dirty="0"/>
              <a:t> tin </a:t>
            </a:r>
            <a:r>
              <a:rPr lang="en-US" sz="2400" dirty="0" err="1"/>
              <a:t>liên</a:t>
            </a:r>
            <a:r>
              <a:rPr lang="en-US" sz="2400" dirty="0"/>
              <a:t> </a:t>
            </a:r>
            <a:r>
              <a:rPr lang="en-US" sz="2400" dirty="0" err="1"/>
              <a:t>quan</a:t>
            </a:r>
            <a:r>
              <a:rPr lang="en-US" sz="2400" dirty="0"/>
              <a:t> </a:t>
            </a:r>
            <a:r>
              <a:rPr lang="en-US" sz="2400" dirty="0" err="1"/>
              <a:t>đến</a:t>
            </a:r>
            <a:r>
              <a:rPr lang="en-US" sz="2400" dirty="0"/>
              <a:t> </a:t>
            </a:r>
            <a:r>
              <a:rPr lang="en-US" sz="2400" dirty="0" err="1"/>
              <a:t>cầu</a:t>
            </a:r>
            <a:r>
              <a:rPr lang="en-US" sz="2400" dirty="0"/>
              <a:t> </a:t>
            </a:r>
            <a:r>
              <a:rPr lang="en-US" sz="2400" dirty="0" err="1"/>
              <a:t>thủ</a:t>
            </a:r>
            <a:r>
              <a:rPr lang="en-US" sz="2400" dirty="0"/>
              <a:t>, </a:t>
            </a:r>
            <a:r>
              <a:rPr lang="en-US" sz="2400" dirty="0" err="1"/>
              <a:t>câu</a:t>
            </a:r>
            <a:r>
              <a:rPr lang="en-US" sz="2400" dirty="0"/>
              <a:t> </a:t>
            </a:r>
            <a:r>
              <a:rPr lang="en-US" sz="2400" dirty="0" err="1"/>
              <a:t>lạc</a:t>
            </a:r>
            <a:r>
              <a:rPr lang="en-US" sz="2400" dirty="0"/>
              <a:t> </a:t>
            </a:r>
            <a:r>
              <a:rPr lang="en-US" sz="2400" dirty="0" err="1"/>
              <a:t>bộ</a:t>
            </a:r>
            <a:r>
              <a:rPr lang="en-US" sz="2400" dirty="0"/>
              <a:t>, </a:t>
            </a:r>
            <a:r>
              <a:rPr lang="en-US" sz="2400" dirty="0" err="1"/>
              <a:t>giải</a:t>
            </a:r>
            <a:r>
              <a:rPr lang="en-US" sz="2400" dirty="0"/>
              <a:t> </a:t>
            </a:r>
            <a:r>
              <a:rPr lang="en-US" sz="2400" dirty="0" err="1"/>
              <a:t>đấu</a:t>
            </a:r>
            <a:r>
              <a:rPr lang="en-US" sz="2400" dirty="0"/>
              <a:t>, </a:t>
            </a:r>
            <a:r>
              <a:rPr lang="en-US" sz="2400" dirty="0" err="1"/>
              <a:t>lịch</a:t>
            </a:r>
            <a:r>
              <a:rPr lang="en-US" sz="2400" dirty="0"/>
              <a:t> </a:t>
            </a:r>
            <a:r>
              <a:rPr lang="en-US" sz="2400" dirty="0" err="1"/>
              <a:t>thi</a:t>
            </a:r>
            <a:r>
              <a:rPr lang="en-US" sz="2400" dirty="0"/>
              <a:t> </a:t>
            </a:r>
            <a:r>
              <a:rPr lang="en-US" sz="2400" dirty="0" err="1"/>
              <a:t>đấu,kết</a:t>
            </a:r>
            <a:r>
              <a:rPr lang="en-US" sz="2400" dirty="0"/>
              <a:t> </a:t>
            </a:r>
            <a:r>
              <a:rPr lang="en-US" sz="2400" dirty="0" err="1"/>
              <a:t>quả</a:t>
            </a:r>
            <a:r>
              <a:rPr lang="en-US" sz="2400" dirty="0"/>
              <a:t>, </a:t>
            </a:r>
            <a:r>
              <a:rPr lang="en-US" sz="2400" dirty="0" err="1"/>
              <a:t>bảng</a:t>
            </a:r>
            <a:r>
              <a:rPr lang="en-US" sz="2400" dirty="0"/>
              <a:t> </a:t>
            </a:r>
            <a:r>
              <a:rPr lang="en-US" sz="2400" dirty="0" err="1"/>
              <a:t>xếp</a:t>
            </a:r>
            <a:r>
              <a:rPr lang="en-US" sz="2400" dirty="0"/>
              <a:t> </a:t>
            </a:r>
            <a:r>
              <a:rPr lang="en-US" sz="2400" dirty="0" err="1"/>
              <a:t>hạng</a:t>
            </a:r>
            <a:r>
              <a:rPr lang="en-US" sz="2400" dirty="0"/>
              <a:t> </a:t>
            </a:r>
            <a:r>
              <a:rPr lang="en-US" sz="2400" dirty="0" err="1"/>
              <a:t>hiện</a:t>
            </a:r>
            <a:r>
              <a:rPr lang="en-US" sz="2400" dirty="0"/>
              <a:t> </a:t>
            </a:r>
            <a:r>
              <a:rPr lang="en-US" sz="2400" dirty="0" err="1"/>
              <a:t>tại</a:t>
            </a:r>
            <a:endParaRPr lang="en-US" sz="2400" dirty="0"/>
          </a:p>
          <a:p>
            <a:endParaRPr lang="en-US" sz="2400" dirty="0"/>
          </a:p>
        </p:txBody>
      </p:sp>
    </p:spTree>
    <p:extLst>
      <p:ext uri="{BB962C8B-B14F-4D97-AF65-F5344CB8AC3E}">
        <p14:creationId xmlns:p14="http://schemas.microsoft.com/office/powerpoint/2010/main" val="2216588861"/>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left)">
                                      <p:cBhvr>
                                        <p:cTn id="11" dur="500"/>
                                        <p:tgtEl>
                                          <p:spTgt spid="5"/>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wipe(left)">
                                      <p:cBhvr>
                                        <p:cTn id="15" dur="500"/>
                                        <p:tgtEl>
                                          <p:spTgt spid="8"/>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wipe(left)">
                                      <p:cBhvr>
                                        <p:cTn id="19" dur="500"/>
                                        <p:tgtEl>
                                          <p:spTgt spid="7"/>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wipe(left)">
                                      <p:cBhvr>
                                        <p:cTn id="2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5" grpId="0" animBg="1"/>
      <p:bldP spid="8" grpId="0"/>
      <p:bldP spid="10"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1293"/>
            <a:ext cx="3848811" cy="751562"/>
          </a:xfrm>
          <a:prstGeom prst="rect">
            <a:avLst/>
          </a:prstGeom>
        </p:spPr>
      </p:pic>
      <p:pic>
        <p:nvPicPr>
          <p:cNvPr id="3" name="Picture 2" descr="EPL Club Logos | Kada News Magazin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7818" y="2653223"/>
            <a:ext cx="3033173" cy="2194140"/>
          </a:xfrm>
          <a:prstGeom prst="rect">
            <a:avLst/>
          </a:prstGeom>
          <a:noFill/>
          <a:ln>
            <a:solidFill>
              <a:srgbClr val="7030A0"/>
            </a:solidFill>
          </a:ln>
          <a:extLst>
            <a:ext uri="{909E8E84-426E-40DD-AFC4-6F175D3DCCD1}">
              <a14:hiddenFill xmlns:a14="http://schemas.microsoft.com/office/drawing/2010/main">
                <a:solidFill>
                  <a:srgbClr val="FFFFFF"/>
                </a:solidFill>
              </a14:hiddenFill>
            </a:ext>
          </a:extLst>
        </p:spPr>
      </p:pic>
      <p:grpSp>
        <p:nvGrpSpPr>
          <p:cNvPr id="4" name="Group 3"/>
          <p:cNvGrpSpPr/>
          <p:nvPr/>
        </p:nvGrpSpPr>
        <p:grpSpPr>
          <a:xfrm>
            <a:off x="3651188" y="1543216"/>
            <a:ext cx="8067191" cy="4414153"/>
            <a:chOff x="3848809" y="1937357"/>
            <a:chExt cx="8067191" cy="4414153"/>
          </a:xfrm>
        </p:grpSpPr>
        <p:sp>
          <p:nvSpPr>
            <p:cNvPr id="5" name="Rectangle 4"/>
            <p:cNvSpPr/>
            <p:nvPr/>
          </p:nvSpPr>
          <p:spPr>
            <a:xfrm rot="16200000">
              <a:off x="7193473" y="-1407305"/>
              <a:ext cx="1377864" cy="8067188"/>
            </a:xfrm>
            <a:prstGeom prst="rect">
              <a:avLst/>
            </a:prstGeom>
            <a:solidFill>
              <a:schemeClr val="accent6">
                <a:lumMod val="50000"/>
              </a:schemeClr>
            </a:solidFill>
          </p:spPr>
          <p:txBody>
            <a:bodyPr wrap="square" lIns="91440" tIns="45720" rIns="91440" bIns="45720">
              <a:spAutoFit/>
            </a:bodyPr>
            <a:lstStyle/>
            <a:p>
              <a:pPr algn="ctr"/>
              <a:endParaRPr lang="en-US" sz="5400" b="0" cap="none" spc="0" dirty="0">
                <a:ln w="0"/>
                <a:solidFill>
                  <a:schemeClr val="bg1"/>
                </a:solidFill>
                <a:effectLst>
                  <a:outerShdw blurRad="38100" dist="19050" dir="2700000" algn="tl" rotWithShape="0">
                    <a:schemeClr val="dk1">
                      <a:alpha val="40000"/>
                    </a:schemeClr>
                  </a:outerShdw>
                </a:effectLst>
              </a:endParaRPr>
            </a:p>
          </p:txBody>
        </p:sp>
        <p:sp>
          <p:nvSpPr>
            <p:cNvPr id="6" name="Rectangle 5"/>
            <p:cNvSpPr/>
            <p:nvPr/>
          </p:nvSpPr>
          <p:spPr>
            <a:xfrm rot="16200000">
              <a:off x="7193474" y="-29443"/>
              <a:ext cx="1377864" cy="8067188"/>
            </a:xfrm>
            <a:prstGeom prst="rect">
              <a:avLst/>
            </a:prstGeom>
            <a:solidFill>
              <a:schemeClr val="bg1"/>
            </a:solidFill>
          </p:spPr>
          <p:txBody>
            <a:bodyPr wrap="square" lIns="91440" tIns="45720" rIns="91440" bIns="45720">
              <a:spAutoFit/>
            </a:bodyPr>
            <a:lstStyle/>
            <a:p>
              <a:pPr algn="ctr"/>
              <a:endParaRPr lang="en-US" sz="5400" b="0" cap="none" spc="0" dirty="0">
                <a:ln w="0"/>
                <a:solidFill>
                  <a:schemeClr val="bg1"/>
                </a:solidFill>
                <a:effectLst>
                  <a:outerShdw blurRad="38100" dist="19050" dir="2700000" algn="tl" rotWithShape="0">
                    <a:schemeClr val="dk1">
                      <a:alpha val="40000"/>
                    </a:schemeClr>
                  </a:outerShdw>
                </a:effectLst>
              </a:endParaRPr>
            </a:p>
          </p:txBody>
        </p:sp>
        <p:sp>
          <p:nvSpPr>
            <p:cNvPr id="7" name="TextBox 6"/>
            <p:cNvSpPr txBox="1"/>
            <p:nvPr/>
          </p:nvSpPr>
          <p:spPr>
            <a:xfrm>
              <a:off x="3848810" y="2131001"/>
              <a:ext cx="7750522" cy="954107"/>
            </a:xfrm>
            <a:prstGeom prst="rect">
              <a:avLst/>
            </a:prstGeom>
            <a:noFill/>
          </p:spPr>
          <p:txBody>
            <a:bodyPr wrap="square" rtlCol="0">
              <a:spAutoFit/>
            </a:bodyPr>
            <a:lstStyle/>
            <a:p>
              <a:r>
                <a:rPr lang="en-US" sz="2800" dirty="0" err="1" smtClean="0">
                  <a:solidFill>
                    <a:schemeClr val="bg1"/>
                  </a:solidFill>
                </a:rPr>
                <a:t>Có</a:t>
              </a:r>
              <a:r>
                <a:rPr lang="en-US" sz="2800" dirty="0" smtClean="0">
                  <a:solidFill>
                    <a:schemeClr val="bg1"/>
                  </a:solidFill>
                </a:rPr>
                <a:t> </a:t>
              </a:r>
              <a:r>
                <a:rPr lang="en-US" sz="2800" dirty="0" err="1">
                  <a:solidFill>
                    <a:schemeClr val="bg1"/>
                  </a:solidFill>
                </a:rPr>
                <a:t>quyền</a:t>
              </a:r>
              <a:r>
                <a:rPr lang="en-US" sz="2800" dirty="0">
                  <a:solidFill>
                    <a:schemeClr val="bg1"/>
                  </a:solidFill>
                </a:rPr>
                <a:t> </a:t>
              </a:r>
              <a:r>
                <a:rPr lang="en-US" sz="2800" dirty="0" err="1">
                  <a:solidFill>
                    <a:schemeClr val="bg1"/>
                  </a:solidFill>
                </a:rPr>
                <a:t>kiểm</a:t>
              </a:r>
              <a:r>
                <a:rPr lang="en-US" sz="2800" dirty="0">
                  <a:solidFill>
                    <a:schemeClr val="bg1"/>
                  </a:solidFill>
                </a:rPr>
                <a:t> </a:t>
              </a:r>
              <a:r>
                <a:rPr lang="en-US" sz="2800" dirty="0" err="1">
                  <a:solidFill>
                    <a:schemeClr val="bg1"/>
                  </a:solidFill>
                </a:rPr>
                <a:t>tra</a:t>
              </a:r>
              <a:r>
                <a:rPr lang="en-US" sz="2800" dirty="0">
                  <a:solidFill>
                    <a:schemeClr val="bg1"/>
                  </a:solidFill>
                </a:rPr>
                <a:t>, </a:t>
              </a:r>
              <a:r>
                <a:rPr lang="en-US" sz="2800" dirty="0" err="1">
                  <a:solidFill>
                    <a:schemeClr val="bg1"/>
                  </a:solidFill>
                </a:rPr>
                <a:t>thêm</a:t>
              </a:r>
              <a:r>
                <a:rPr lang="en-US" sz="2800" dirty="0">
                  <a:solidFill>
                    <a:schemeClr val="bg1"/>
                  </a:solidFill>
                </a:rPr>
                <a:t>, </a:t>
              </a:r>
              <a:r>
                <a:rPr lang="en-US" sz="2800" dirty="0" err="1">
                  <a:solidFill>
                    <a:schemeClr val="bg1"/>
                  </a:solidFill>
                </a:rPr>
                <a:t>chỉnh</a:t>
              </a:r>
              <a:r>
                <a:rPr lang="en-US" sz="2800" dirty="0">
                  <a:solidFill>
                    <a:schemeClr val="bg1"/>
                  </a:solidFill>
                </a:rPr>
                <a:t> </a:t>
              </a:r>
              <a:r>
                <a:rPr lang="en-US" sz="2800" dirty="0" err="1">
                  <a:solidFill>
                    <a:schemeClr val="bg1"/>
                  </a:solidFill>
                </a:rPr>
                <a:t>sửa</a:t>
              </a:r>
              <a:r>
                <a:rPr lang="en-US" sz="2800" dirty="0">
                  <a:solidFill>
                    <a:schemeClr val="bg1"/>
                  </a:solidFill>
                </a:rPr>
                <a:t>, </a:t>
              </a:r>
              <a:r>
                <a:rPr lang="en-US" sz="2800" dirty="0" err="1">
                  <a:solidFill>
                    <a:schemeClr val="bg1"/>
                  </a:solidFill>
                </a:rPr>
                <a:t>xoá</a:t>
              </a:r>
              <a:r>
                <a:rPr lang="en-US" sz="2800" dirty="0">
                  <a:solidFill>
                    <a:schemeClr val="bg1"/>
                  </a:solidFill>
                </a:rPr>
                <a:t> </a:t>
              </a:r>
              <a:r>
                <a:rPr lang="en-US" sz="2800" dirty="0" err="1">
                  <a:solidFill>
                    <a:schemeClr val="bg1"/>
                  </a:solidFill>
                </a:rPr>
                <a:t>các</a:t>
              </a:r>
              <a:r>
                <a:rPr lang="en-US" sz="2800" dirty="0">
                  <a:solidFill>
                    <a:schemeClr val="bg1"/>
                  </a:solidFill>
                </a:rPr>
                <a:t> </a:t>
              </a:r>
              <a:r>
                <a:rPr lang="en-US" sz="2800" dirty="0" err="1">
                  <a:solidFill>
                    <a:schemeClr val="bg1"/>
                  </a:solidFill>
                </a:rPr>
                <a:t>thông</a:t>
              </a:r>
              <a:r>
                <a:rPr lang="en-US" sz="2800" dirty="0">
                  <a:solidFill>
                    <a:schemeClr val="bg1"/>
                  </a:solidFill>
                </a:rPr>
                <a:t> tin </a:t>
              </a:r>
              <a:r>
                <a:rPr lang="en-US" sz="2800" dirty="0" err="1">
                  <a:solidFill>
                    <a:schemeClr val="bg1"/>
                  </a:solidFill>
                </a:rPr>
                <a:t>sao</a:t>
              </a:r>
              <a:r>
                <a:rPr lang="en-US" sz="2800" dirty="0">
                  <a:solidFill>
                    <a:schemeClr val="bg1"/>
                  </a:solidFill>
                </a:rPr>
                <a:t> </a:t>
              </a:r>
              <a:r>
                <a:rPr lang="en-US" sz="2800" dirty="0" err="1">
                  <a:solidFill>
                    <a:schemeClr val="bg1"/>
                  </a:solidFill>
                </a:rPr>
                <a:t>cho</a:t>
              </a:r>
              <a:r>
                <a:rPr lang="en-US" sz="2800" dirty="0">
                  <a:solidFill>
                    <a:schemeClr val="bg1"/>
                  </a:solidFill>
                </a:rPr>
                <a:t> </a:t>
              </a:r>
              <a:r>
                <a:rPr lang="en-US" sz="2800" dirty="0" err="1">
                  <a:solidFill>
                    <a:schemeClr val="bg1"/>
                  </a:solidFill>
                </a:rPr>
                <a:t>phù</a:t>
              </a:r>
              <a:r>
                <a:rPr lang="en-US" sz="2800" dirty="0">
                  <a:solidFill>
                    <a:schemeClr val="bg1"/>
                  </a:solidFill>
                </a:rPr>
                <a:t> </a:t>
              </a:r>
              <a:r>
                <a:rPr lang="en-US" sz="2800" dirty="0" err="1">
                  <a:solidFill>
                    <a:schemeClr val="bg1"/>
                  </a:solidFill>
                </a:rPr>
                <a:t>hợp</a:t>
              </a:r>
              <a:r>
                <a:rPr lang="en-US" sz="2800" dirty="0">
                  <a:solidFill>
                    <a:schemeClr val="bg1"/>
                  </a:solidFill>
                </a:rPr>
                <a:t> </a:t>
              </a:r>
              <a:r>
                <a:rPr lang="en-US" sz="2800" dirty="0" err="1">
                  <a:solidFill>
                    <a:schemeClr val="bg1"/>
                  </a:solidFill>
                </a:rPr>
                <a:t>với</a:t>
              </a:r>
              <a:r>
                <a:rPr lang="en-US" sz="2800" dirty="0">
                  <a:solidFill>
                    <a:schemeClr val="bg1"/>
                  </a:solidFill>
                </a:rPr>
                <a:t> </a:t>
              </a:r>
              <a:r>
                <a:rPr lang="en-US" sz="2800" dirty="0" err="1">
                  <a:solidFill>
                    <a:schemeClr val="bg1"/>
                  </a:solidFill>
                </a:rPr>
                <a:t>câu</a:t>
              </a:r>
              <a:r>
                <a:rPr lang="en-US" sz="2800" dirty="0">
                  <a:solidFill>
                    <a:schemeClr val="bg1"/>
                  </a:solidFill>
                </a:rPr>
                <a:t> </a:t>
              </a:r>
              <a:r>
                <a:rPr lang="en-US" sz="2800" dirty="0" err="1">
                  <a:solidFill>
                    <a:schemeClr val="bg1"/>
                  </a:solidFill>
                </a:rPr>
                <a:t>lạc</a:t>
              </a:r>
              <a:r>
                <a:rPr lang="en-US" sz="2800" dirty="0">
                  <a:solidFill>
                    <a:schemeClr val="bg1"/>
                  </a:solidFill>
                </a:rPr>
                <a:t> </a:t>
              </a:r>
              <a:r>
                <a:rPr lang="en-US" sz="2800" dirty="0" err="1">
                  <a:solidFill>
                    <a:schemeClr val="bg1"/>
                  </a:solidFill>
                </a:rPr>
                <a:t>bộ</a:t>
              </a:r>
              <a:r>
                <a:rPr lang="en-US" sz="2800" dirty="0">
                  <a:solidFill>
                    <a:schemeClr val="bg1"/>
                  </a:solidFill>
                </a:rPr>
                <a:t> </a:t>
              </a:r>
              <a:r>
                <a:rPr lang="en-US" sz="2800" dirty="0" err="1">
                  <a:solidFill>
                    <a:schemeClr val="bg1"/>
                  </a:solidFill>
                </a:rPr>
                <a:t>của</a:t>
              </a:r>
              <a:r>
                <a:rPr lang="en-US" sz="2800" dirty="0">
                  <a:solidFill>
                    <a:schemeClr val="bg1"/>
                  </a:solidFill>
                </a:rPr>
                <a:t> </a:t>
              </a:r>
              <a:r>
                <a:rPr lang="en-US" sz="2800" dirty="0" err="1">
                  <a:solidFill>
                    <a:schemeClr val="bg1"/>
                  </a:solidFill>
                </a:rPr>
                <a:t>mình</a:t>
              </a:r>
              <a:endParaRPr lang="en-US" sz="2800" dirty="0">
                <a:solidFill>
                  <a:schemeClr val="bg1"/>
                </a:solidFill>
              </a:endParaRPr>
            </a:p>
          </p:txBody>
        </p:sp>
        <p:sp>
          <p:nvSpPr>
            <p:cNvPr id="8" name="TextBox 7"/>
            <p:cNvSpPr txBox="1"/>
            <p:nvPr/>
          </p:nvSpPr>
          <p:spPr>
            <a:xfrm>
              <a:off x="3848809" y="4781850"/>
              <a:ext cx="8067189" cy="1569660"/>
            </a:xfrm>
            <a:prstGeom prst="rect">
              <a:avLst/>
            </a:prstGeom>
            <a:solidFill>
              <a:srgbClr val="C00000"/>
            </a:solidFill>
          </p:spPr>
          <p:txBody>
            <a:bodyPr wrap="square" rtlCol="0">
              <a:spAutoFit/>
            </a:bodyPr>
            <a:lstStyle/>
            <a:p>
              <a:r>
                <a:rPr lang="en-US" sz="2400" dirty="0" smtClean="0">
                  <a:solidFill>
                    <a:schemeClr val="bg1"/>
                  </a:solidFill>
                </a:rPr>
                <a:t>T</a:t>
              </a:r>
              <a:r>
                <a:rPr lang="vi-VN" sz="2400" dirty="0" smtClean="0">
                  <a:solidFill>
                    <a:schemeClr val="bg1"/>
                  </a:solidFill>
                </a:rPr>
                <a:t>hống </a:t>
              </a:r>
              <a:r>
                <a:rPr lang="vi-VN" sz="2400" dirty="0">
                  <a:solidFill>
                    <a:schemeClr val="bg1"/>
                  </a:solidFill>
                </a:rPr>
                <a:t>kê doanh thu và được chia ra làm các phần là theo quý, theo tháng, theo mùa để có thể theo dõi chi tiêu của câu lạc bộ vào các khoản nào và điều chỉnh mức chi tiêu cho hợp lý với quy định đề ra của giải đấu.</a:t>
              </a:r>
              <a:endParaRPr lang="en-US" sz="2400" dirty="0">
                <a:solidFill>
                  <a:schemeClr val="bg1"/>
                </a:solidFill>
              </a:endParaRPr>
            </a:p>
          </p:txBody>
        </p:sp>
      </p:grpSp>
    </p:spTree>
    <p:extLst>
      <p:ext uri="{BB962C8B-B14F-4D97-AF65-F5344CB8AC3E}">
        <p14:creationId xmlns:p14="http://schemas.microsoft.com/office/powerpoint/2010/main" val="453717093"/>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500"/>
                                        <p:tgtEl>
                                          <p:spTgt spid="3"/>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left)">
                                      <p:cBhvr>
                                        <p:cTn id="11"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15738" y="2913452"/>
            <a:ext cx="1850923" cy="1850923"/>
          </a:xfrm>
          <a:prstGeom prst="rect">
            <a:avLst/>
          </a:prstGeom>
          <a:ln>
            <a:solidFill>
              <a:srgbClr val="7030A0"/>
            </a:solidFill>
          </a:ln>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94730"/>
            <a:ext cx="3014133" cy="588573"/>
          </a:xfrm>
          <a:prstGeom prst="rect">
            <a:avLst/>
          </a:prstGeom>
        </p:spPr>
      </p:pic>
      <p:sp>
        <p:nvSpPr>
          <p:cNvPr id="7" name="TextBox 6"/>
          <p:cNvSpPr txBox="1"/>
          <p:nvPr/>
        </p:nvSpPr>
        <p:spPr>
          <a:xfrm>
            <a:off x="2482783" y="874510"/>
            <a:ext cx="9709213" cy="523220"/>
          </a:xfrm>
          <a:prstGeom prst="rect">
            <a:avLst/>
          </a:prstGeom>
          <a:solidFill>
            <a:schemeClr val="accent1">
              <a:lumMod val="75000"/>
            </a:schemeClr>
          </a:solidFill>
        </p:spPr>
        <p:txBody>
          <a:bodyPr wrap="square" rtlCol="0">
            <a:spAutoFit/>
          </a:bodyPr>
          <a:lstStyle/>
          <a:p>
            <a:pPr algn="ctr"/>
            <a:r>
              <a:rPr lang="en-US" sz="2800" dirty="0" smtClean="0">
                <a:solidFill>
                  <a:schemeClr val="bg1"/>
                </a:solidFill>
                <a:latin typeface="Calibri" panose="020F0502020204030204" pitchFamily="34" charset="0"/>
                <a:cs typeface="Calibri" panose="020F0502020204030204" pitchFamily="34" charset="0"/>
              </a:rPr>
              <a:t>T</a:t>
            </a:r>
            <a:r>
              <a:rPr lang="vi-VN" sz="2800" dirty="0" smtClean="0">
                <a:solidFill>
                  <a:schemeClr val="bg1"/>
                </a:solidFill>
                <a:latin typeface="Calibri" panose="020F0502020204030204" pitchFamily="34" charset="0"/>
                <a:cs typeface="Calibri" panose="020F0502020204030204" pitchFamily="34" charset="0"/>
              </a:rPr>
              <a:t>hống </a:t>
            </a:r>
            <a:r>
              <a:rPr lang="vi-VN" sz="2800" dirty="0">
                <a:solidFill>
                  <a:schemeClr val="bg1"/>
                </a:solidFill>
                <a:latin typeface="Calibri" panose="020F0502020204030204" pitchFamily="34" charset="0"/>
                <a:cs typeface="Calibri" panose="020F0502020204030204" pitchFamily="34" charset="0"/>
              </a:rPr>
              <a:t>kê lại tất cả số liệu về câu lạc bộ đã cập nhật lên hệ </a:t>
            </a:r>
            <a:r>
              <a:rPr lang="vi-VN" sz="2800" dirty="0" smtClean="0">
                <a:solidFill>
                  <a:schemeClr val="bg1"/>
                </a:solidFill>
                <a:latin typeface="Calibri" panose="020F0502020204030204" pitchFamily="34" charset="0"/>
                <a:cs typeface="Calibri" panose="020F0502020204030204" pitchFamily="34" charset="0"/>
              </a:rPr>
              <a:t>thống</a:t>
            </a:r>
            <a:endParaRPr lang="en-US" sz="2800" dirty="0">
              <a:solidFill>
                <a:schemeClr val="bg1"/>
              </a:solidFill>
              <a:latin typeface="Calibri" panose="020F0502020204030204" pitchFamily="34" charset="0"/>
              <a:cs typeface="Calibri" panose="020F0502020204030204" pitchFamily="34" charset="0"/>
            </a:endParaRPr>
          </a:p>
        </p:txBody>
      </p:sp>
      <p:sp>
        <p:nvSpPr>
          <p:cNvPr id="8" name="TextBox 7"/>
          <p:cNvSpPr txBox="1"/>
          <p:nvPr/>
        </p:nvSpPr>
        <p:spPr>
          <a:xfrm>
            <a:off x="2482787" y="2913452"/>
            <a:ext cx="9709213" cy="523220"/>
          </a:xfrm>
          <a:prstGeom prst="rect">
            <a:avLst/>
          </a:prstGeom>
          <a:solidFill>
            <a:srgbClr val="823C0C"/>
          </a:solidFill>
        </p:spPr>
        <p:txBody>
          <a:bodyPr wrap="square" rtlCol="0">
            <a:spAutoFit/>
          </a:bodyPr>
          <a:lstStyle/>
          <a:p>
            <a:pPr algn="ctr"/>
            <a:r>
              <a:rPr lang="en-US" sz="2800" dirty="0" err="1" smtClean="0">
                <a:solidFill>
                  <a:schemeClr val="bg1"/>
                </a:solidFill>
              </a:rPr>
              <a:t>Quản</a:t>
            </a:r>
            <a:r>
              <a:rPr lang="en-US" sz="2800" dirty="0" smtClean="0">
                <a:solidFill>
                  <a:schemeClr val="bg1"/>
                </a:solidFill>
              </a:rPr>
              <a:t> </a:t>
            </a:r>
            <a:r>
              <a:rPr lang="en-US" sz="2800" dirty="0" err="1">
                <a:solidFill>
                  <a:schemeClr val="bg1"/>
                </a:solidFill>
              </a:rPr>
              <a:t>lý</a:t>
            </a:r>
            <a:r>
              <a:rPr lang="en-US" sz="2800" dirty="0">
                <a:solidFill>
                  <a:schemeClr val="bg1"/>
                </a:solidFill>
              </a:rPr>
              <a:t> </a:t>
            </a:r>
            <a:r>
              <a:rPr lang="en-US" sz="2800" dirty="0" err="1">
                <a:solidFill>
                  <a:schemeClr val="bg1"/>
                </a:solidFill>
              </a:rPr>
              <a:t>hồ</a:t>
            </a:r>
            <a:r>
              <a:rPr lang="en-US" sz="2800" dirty="0">
                <a:solidFill>
                  <a:schemeClr val="bg1"/>
                </a:solidFill>
              </a:rPr>
              <a:t> </a:t>
            </a:r>
            <a:r>
              <a:rPr lang="en-US" sz="2800" dirty="0" err="1">
                <a:solidFill>
                  <a:schemeClr val="bg1"/>
                </a:solidFill>
              </a:rPr>
              <a:t>sơ</a:t>
            </a:r>
            <a:r>
              <a:rPr lang="en-US" sz="2800" dirty="0">
                <a:solidFill>
                  <a:schemeClr val="bg1"/>
                </a:solidFill>
              </a:rPr>
              <a:t> </a:t>
            </a:r>
            <a:r>
              <a:rPr lang="en-US" sz="2800" dirty="0" err="1">
                <a:solidFill>
                  <a:schemeClr val="bg1"/>
                </a:solidFill>
              </a:rPr>
              <a:t>câu</a:t>
            </a:r>
            <a:r>
              <a:rPr lang="en-US" sz="2800" dirty="0">
                <a:solidFill>
                  <a:schemeClr val="bg1"/>
                </a:solidFill>
              </a:rPr>
              <a:t> </a:t>
            </a:r>
            <a:r>
              <a:rPr lang="en-US" sz="2800" dirty="0" err="1">
                <a:solidFill>
                  <a:schemeClr val="bg1"/>
                </a:solidFill>
              </a:rPr>
              <a:t>lạc</a:t>
            </a:r>
            <a:r>
              <a:rPr lang="en-US" sz="2800" dirty="0">
                <a:solidFill>
                  <a:schemeClr val="bg1"/>
                </a:solidFill>
              </a:rPr>
              <a:t> </a:t>
            </a:r>
            <a:r>
              <a:rPr lang="en-US" sz="2800" dirty="0" err="1">
                <a:solidFill>
                  <a:schemeClr val="bg1"/>
                </a:solidFill>
              </a:rPr>
              <a:t>bộ</a:t>
            </a:r>
            <a:endParaRPr lang="en-US" sz="2800" dirty="0">
              <a:solidFill>
                <a:schemeClr val="bg1"/>
              </a:solidFill>
            </a:endParaRPr>
          </a:p>
        </p:txBody>
      </p:sp>
      <p:sp>
        <p:nvSpPr>
          <p:cNvPr id="12" name="TextBox 11"/>
          <p:cNvSpPr txBox="1"/>
          <p:nvPr/>
        </p:nvSpPr>
        <p:spPr>
          <a:xfrm>
            <a:off x="2482787" y="1579076"/>
            <a:ext cx="9709213" cy="461665"/>
          </a:xfrm>
          <a:prstGeom prst="rect">
            <a:avLst/>
          </a:prstGeom>
          <a:solidFill>
            <a:schemeClr val="bg2">
              <a:lumMod val="25000"/>
            </a:schemeClr>
          </a:solidFill>
        </p:spPr>
        <p:txBody>
          <a:bodyPr wrap="square" rtlCol="0">
            <a:spAutoFit/>
          </a:bodyPr>
          <a:lstStyle/>
          <a:p>
            <a:pPr algn="ctr"/>
            <a:r>
              <a:rPr lang="en-US" sz="2400" dirty="0" err="1" smtClean="0">
                <a:solidFill>
                  <a:schemeClr val="bg1"/>
                </a:solidFill>
              </a:rPr>
              <a:t>Quản</a:t>
            </a:r>
            <a:r>
              <a:rPr lang="en-US" sz="2400" dirty="0" smtClean="0">
                <a:solidFill>
                  <a:schemeClr val="bg1"/>
                </a:solidFill>
              </a:rPr>
              <a:t> </a:t>
            </a:r>
            <a:r>
              <a:rPr lang="en-US" sz="2400" dirty="0" err="1" smtClean="0">
                <a:solidFill>
                  <a:schemeClr val="bg1"/>
                </a:solidFill>
              </a:rPr>
              <a:t>lý</a:t>
            </a:r>
            <a:r>
              <a:rPr lang="en-US" sz="2400" dirty="0" smtClean="0">
                <a:solidFill>
                  <a:schemeClr val="bg1"/>
                </a:solidFill>
              </a:rPr>
              <a:t> </a:t>
            </a:r>
            <a:r>
              <a:rPr lang="en-US" sz="2400" dirty="0" err="1" smtClean="0">
                <a:solidFill>
                  <a:schemeClr val="bg1"/>
                </a:solidFill>
              </a:rPr>
              <a:t>lịch</a:t>
            </a:r>
            <a:r>
              <a:rPr lang="en-US" sz="2400" dirty="0" smtClean="0">
                <a:solidFill>
                  <a:schemeClr val="bg1"/>
                </a:solidFill>
              </a:rPr>
              <a:t> </a:t>
            </a:r>
            <a:r>
              <a:rPr lang="en-US" sz="2400" dirty="0" err="1" smtClean="0">
                <a:solidFill>
                  <a:schemeClr val="bg1"/>
                </a:solidFill>
              </a:rPr>
              <a:t>thi</a:t>
            </a:r>
            <a:r>
              <a:rPr lang="en-US" sz="2400" dirty="0" smtClean="0">
                <a:solidFill>
                  <a:schemeClr val="bg1"/>
                </a:solidFill>
              </a:rPr>
              <a:t> </a:t>
            </a:r>
            <a:r>
              <a:rPr lang="en-US" sz="2400" dirty="0" err="1" smtClean="0">
                <a:solidFill>
                  <a:schemeClr val="bg1"/>
                </a:solidFill>
              </a:rPr>
              <a:t>đấu</a:t>
            </a:r>
            <a:r>
              <a:rPr lang="en-US" sz="2400" dirty="0" smtClean="0">
                <a:solidFill>
                  <a:schemeClr val="bg1"/>
                </a:solidFill>
              </a:rPr>
              <a:t> </a:t>
            </a:r>
            <a:r>
              <a:rPr lang="en-US" sz="2400" dirty="0" err="1" smtClean="0">
                <a:solidFill>
                  <a:schemeClr val="bg1"/>
                </a:solidFill>
              </a:rPr>
              <a:t>với</a:t>
            </a:r>
            <a:r>
              <a:rPr lang="en-US" sz="2400" dirty="0" smtClean="0">
                <a:solidFill>
                  <a:schemeClr val="bg1"/>
                </a:solidFill>
              </a:rPr>
              <a:t> </a:t>
            </a:r>
            <a:r>
              <a:rPr lang="en-US" sz="2400" dirty="0" err="1" smtClean="0">
                <a:solidFill>
                  <a:schemeClr val="bg1"/>
                </a:solidFill>
              </a:rPr>
              <a:t>các</a:t>
            </a:r>
            <a:r>
              <a:rPr lang="en-US" sz="2400" dirty="0" smtClean="0">
                <a:solidFill>
                  <a:schemeClr val="bg1"/>
                </a:solidFill>
              </a:rPr>
              <a:t> </a:t>
            </a:r>
            <a:r>
              <a:rPr lang="en-US" sz="2400" dirty="0" err="1" smtClean="0">
                <a:solidFill>
                  <a:schemeClr val="bg1"/>
                </a:solidFill>
              </a:rPr>
              <a:t>chức</a:t>
            </a:r>
            <a:r>
              <a:rPr lang="en-US" sz="2400" dirty="0" smtClean="0">
                <a:solidFill>
                  <a:schemeClr val="bg1"/>
                </a:solidFill>
              </a:rPr>
              <a:t> </a:t>
            </a:r>
            <a:r>
              <a:rPr lang="en-US" sz="2400" dirty="0" err="1" smtClean="0">
                <a:solidFill>
                  <a:schemeClr val="bg1"/>
                </a:solidFill>
              </a:rPr>
              <a:t>năng</a:t>
            </a:r>
            <a:r>
              <a:rPr lang="en-US" sz="2400" dirty="0" smtClean="0">
                <a:solidFill>
                  <a:schemeClr val="bg1"/>
                </a:solidFill>
              </a:rPr>
              <a:t> </a:t>
            </a:r>
            <a:r>
              <a:rPr lang="en-US" sz="2400" dirty="0" err="1" smtClean="0">
                <a:solidFill>
                  <a:schemeClr val="bg1"/>
                </a:solidFill>
              </a:rPr>
              <a:t>như</a:t>
            </a:r>
            <a:r>
              <a:rPr lang="en-US" sz="2400" dirty="0" smtClean="0">
                <a:solidFill>
                  <a:schemeClr val="bg1"/>
                </a:solidFill>
              </a:rPr>
              <a:t> </a:t>
            </a:r>
            <a:r>
              <a:rPr lang="en-US" sz="2400" dirty="0" err="1" smtClean="0">
                <a:solidFill>
                  <a:schemeClr val="bg1"/>
                </a:solidFill>
              </a:rPr>
              <a:t>cập</a:t>
            </a:r>
            <a:r>
              <a:rPr lang="en-US" sz="2400" dirty="0" smtClean="0">
                <a:solidFill>
                  <a:schemeClr val="bg1"/>
                </a:solidFill>
              </a:rPr>
              <a:t> </a:t>
            </a:r>
            <a:r>
              <a:rPr lang="en-US" sz="2400" dirty="0" err="1" smtClean="0">
                <a:solidFill>
                  <a:schemeClr val="bg1"/>
                </a:solidFill>
              </a:rPr>
              <a:t>nhật</a:t>
            </a:r>
            <a:r>
              <a:rPr lang="en-US" sz="2400" dirty="0" smtClean="0">
                <a:solidFill>
                  <a:schemeClr val="bg1"/>
                </a:solidFill>
              </a:rPr>
              <a:t>, </a:t>
            </a:r>
            <a:r>
              <a:rPr lang="en-US" sz="2400" dirty="0" err="1" smtClean="0">
                <a:solidFill>
                  <a:schemeClr val="bg1"/>
                </a:solidFill>
              </a:rPr>
              <a:t>thêm</a:t>
            </a:r>
            <a:r>
              <a:rPr lang="en-US" sz="2400" dirty="0" smtClean="0">
                <a:solidFill>
                  <a:schemeClr val="bg1"/>
                </a:solidFill>
              </a:rPr>
              <a:t>, </a:t>
            </a:r>
            <a:r>
              <a:rPr lang="en-US" sz="2400" dirty="0" err="1" smtClean="0">
                <a:solidFill>
                  <a:schemeClr val="bg1"/>
                </a:solidFill>
              </a:rPr>
              <a:t>xoá</a:t>
            </a:r>
            <a:r>
              <a:rPr lang="en-US" sz="2400" dirty="0" smtClean="0">
                <a:solidFill>
                  <a:schemeClr val="bg1"/>
                </a:solidFill>
              </a:rPr>
              <a:t> </a:t>
            </a:r>
            <a:r>
              <a:rPr lang="en-US" sz="2400" dirty="0" err="1" smtClean="0">
                <a:solidFill>
                  <a:schemeClr val="bg1"/>
                </a:solidFill>
              </a:rPr>
              <a:t>lịch</a:t>
            </a:r>
            <a:r>
              <a:rPr lang="en-US" sz="2400" dirty="0" smtClean="0">
                <a:solidFill>
                  <a:schemeClr val="bg1"/>
                </a:solidFill>
              </a:rPr>
              <a:t> </a:t>
            </a:r>
            <a:r>
              <a:rPr lang="en-US" sz="2400" dirty="0" err="1" smtClean="0">
                <a:solidFill>
                  <a:schemeClr val="bg1"/>
                </a:solidFill>
              </a:rPr>
              <a:t>thi</a:t>
            </a:r>
            <a:r>
              <a:rPr lang="en-US" sz="2400" dirty="0" smtClean="0">
                <a:solidFill>
                  <a:schemeClr val="bg1"/>
                </a:solidFill>
              </a:rPr>
              <a:t> </a:t>
            </a:r>
            <a:r>
              <a:rPr lang="en-US" sz="2400" dirty="0" err="1" smtClean="0">
                <a:solidFill>
                  <a:schemeClr val="bg1"/>
                </a:solidFill>
              </a:rPr>
              <a:t>đấu</a:t>
            </a:r>
            <a:endParaRPr lang="en-US" sz="2400" dirty="0">
              <a:solidFill>
                <a:schemeClr val="bg1"/>
              </a:solidFill>
            </a:endParaRPr>
          </a:p>
        </p:txBody>
      </p:sp>
      <p:sp>
        <p:nvSpPr>
          <p:cNvPr id="14" name="TextBox 13"/>
          <p:cNvSpPr txBox="1"/>
          <p:nvPr/>
        </p:nvSpPr>
        <p:spPr>
          <a:xfrm>
            <a:off x="2482787" y="2218280"/>
            <a:ext cx="9709213" cy="523220"/>
          </a:xfrm>
          <a:prstGeom prst="rect">
            <a:avLst/>
          </a:prstGeom>
          <a:solidFill>
            <a:schemeClr val="tx2">
              <a:lumMod val="75000"/>
            </a:schemeClr>
          </a:solidFill>
        </p:spPr>
        <p:txBody>
          <a:bodyPr wrap="square" rtlCol="0">
            <a:spAutoFit/>
          </a:bodyPr>
          <a:lstStyle/>
          <a:p>
            <a:pPr algn="ctr"/>
            <a:r>
              <a:rPr lang="en-US" sz="2800" dirty="0" err="1" smtClean="0">
                <a:solidFill>
                  <a:schemeClr val="bg1"/>
                </a:solidFill>
              </a:rPr>
              <a:t>Quản</a:t>
            </a:r>
            <a:r>
              <a:rPr lang="en-US" sz="2800" dirty="0" smtClean="0">
                <a:solidFill>
                  <a:schemeClr val="bg1"/>
                </a:solidFill>
              </a:rPr>
              <a:t> </a:t>
            </a:r>
            <a:r>
              <a:rPr lang="en-US" sz="2800" dirty="0" err="1">
                <a:solidFill>
                  <a:schemeClr val="bg1"/>
                </a:solidFill>
              </a:rPr>
              <a:t>lý</a:t>
            </a:r>
            <a:r>
              <a:rPr lang="en-US" sz="2800" dirty="0">
                <a:solidFill>
                  <a:schemeClr val="bg1"/>
                </a:solidFill>
              </a:rPr>
              <a:t> </a:t>
            </a:r>
            <a:r>
              <a:rPr lang="en-US" sz="2800" dirty="0" err="1">
                <a:solidFill>
                  <a:schemeClr val="bg1"/>
                </a:solidFill>
              </a:rPr>
              <a:t>hồ</a:t>
            </a:r>
            <a:r>
              <a:rPr lang="en-US" sz="2800" dirty="0">
                <a:solidFill>
                  <a:schemeClr val="bg1"/>
                </a:solidFill>
              </a:rPr>
              <a:t> </a:t>
            </a:r>
            <a:r>
              <a:rPr lang="en-US" sz="2800" dirty="0" err="1">
                <a:solidFill>
                  <a:schemeClr val="bg1"/>
                </a:solidFill>
              </a:rPr>
              <a:t>sơ</a:t>
            </a:r>
            <a:r>
              <a:rPr lang="en-US" sz="2800" dirty="0">
                <a:solidFill>
                  <a:schemeClr val="bg1"/>
                </a:solidFill>
              </a:rPr>
              <a:t> </a:t>
            </a:r>
            <a:r>
              <a:rPr lang="en-US" sz="2800" dirty="0" err="1">
                <a:solidFill>
                  <a:schemeClr val="bg1"/>
                </a:solidFill>
              </a:rPr>
              <a:t>cầu</a:t>
            </a:r>
            <a:r>
              <a:rPr lang="en-US" sz="2800" dirty="0">
                <a:solidFill>
                  <a:schemeClr val="bg1"/>
                </a:solidFill>
              </a:rPr>
              <a:t> </a:t>
            </a:r>
            <a:r>
              <a:rPr lang="en-US" sz="2800" dirty="0" err="1">
                <a:solidFill>
                  <a:schemeClr val="bg1"/>
                </a:solidFill>
              </a:rPr>
              <a:t>thủ</a:t>
            </a:r>
            <a:r>
              <a:rPr lang="en-US" sz="2800" dirty="0">
                <a:solidFill>
                  <a:schemeClr val="bg1"/>
                </a:solidFill>
              </a:rPr>
              <a:t> </a:t>
            </a:r>
            <a:r>
              <a:rPr lang="en-US" sz="2800" dirty="0" err="1">
                <a:solidFill>
                  <a:schemeClr val="bg1"/>
                </a:solidFill>
              </a:rPr>
              <a:t>của</a:t>
            </a:r>
            <a:r>
              <a:rPr lang="en-US" sz="2800" dirty="0">
                <a:solidFill>
                  <a:schemeClr val="bg1"/>
                </a:solidFill>
              </a:rPr>
              <a:t> </a:t>
            </a:r>
            <a:r>
              <a:rPr lang="en-US" sz="2800" dirty="0" err="1">
                <a:solidFill>
                  <a:schemeClr val="bg1"/>
                </a:solidFill>
              </a:rPr>
              <a:t>toàn</a:t>
            </a:r>
            <a:r>
              <a:rPr lang="en-US" sz="2800" dirty="0">
                <a:solidFill>
                  <a:schemeClr val="bg1"/>
                </a:solidFill>
              </a:rPr>
              <a:t> </a:t>
            </a:r>
            <a:r>
              <a:rPr lang="en-US" sz="2800" dirty="0" err="1">
                <a:solidFill>
                  <a:schemeClr val="bg1"/>
                </a:solidFill>
              </a:rPr>
              <a:t>giải</a:t>
            </a:r>
            <a:endParaRPr lang="en-US" sz="2800" dirty="0">
              <a:solidFill>
                <a:schemeClr val="bg1"/>
              </a:solidFill>
            </a:endParaRPr>
          </a:p>
        </p:txBody>
      </p:sp>
      <p:sp>
        <p:nvSpPr>
          <p:cNvPr id="15" name="TextBox 14"/>
          <p:cNvSpPr txBox="1"/>
          <p:nvPr/>
        </p:nvSpPr>
        <p:spPr>
          <a:xfrm>
            <a:off x="2482787" y="3610903"/>
            <a:ext cx="9709213" cy="523220"/>
          </a:xfrm>
          <a:prstGeom prst="rect">
            <a:avLst/>
          </a:prstGeom>
          <a:solidFill>
            <a:schemeClr val="accent1">
              <a:lumMod val="75000"/>
            </a:schemeClr>
          </a:solidFill>
        </p:spPr>
        <p:txBody>
          <a:bodyPr wrap="square" rtlCol="0">
            <a:spAutoFit/>
          </a:bodyPr>
          <a:lstStyle/>
          <a:p>
            <a:pPr algn="ctr"/>
            <a:r>
              <a:rPr lang="en-US" sz="2800" dirty="0" err="1" smtClean="0">
                <a:solidFill>
                  <a:schemeClr val="bg1"/>
                </a:solidFill>
              </a:rPr>
              <a:t>Quản</a:t>
            </a:r>
            <a:r>
              <a:rPr lang="en-US" sz="2800" dirty="0" smtClean="0">
                <a:solidFill>
                  <a:schemeClr val="bg1"/>
                </a:solidFill>
              </a:rPr>
              <a:t> </a:t>
            </a:r>
            <a:r>
              <a:rPr lang="en-US" sz="2800" dirty="0" err="1">
                <a:solidFill>
                  <a:schemeClr val="bg1"/>
                </a:solidFill>
              </a:rPr>
              <a:t>lý</a:t>
            </a:r>
            <a:r>
              <a:rPr lang="en-US" sz="2800" dirty="0">
                <a:solidFill>
                  <a:schemeClr val="bg1"/>
                </a:solidFill>
              </a:rPr>
              <a:t> </a:t>
            </a:r>
            <a:r>
              <a:rPr lang="en-US" sz="2800" dirty="0" err="1">
                <a:solidFill>
                  <a:schemeClr val="bg1"/>
                </a:solidFill>
              </a:rPr>
              <a:t>hồ</a:t>
            </a:r>
            <a:r>
              <a:rPr lang="en-US" sz="2800" dirty="0">
                <a:solidFill>
                  <a:schemeClr val="bg1"/>
                </a:solidFill>
              </a:rPr>
              <a:t> </a:t>
            </a:r>
            <a:r>
              <a:rPr lang="en-US" sz="2800" dirty="0" err="1">
                <a:solidFill>
                  <a:schemeClr val="bg1"/>
                </a:solidFill>
              </a:rPr>
              <a:t>sơ</a:t>
            </a:r>
            <a:r>
              <a:rPr lang="en-US" sz="2800" dirty="0">
                <a:solidFill>
                  <a:schemeClr val="bg1"/>
                </a:solidFill>
              </a:rPr>
              <a:t> </a:t>
            </a:r>
            <a:r>
              <a:rPr lang="en-US" sz="2800" dirty="0" err="1" smtClean="0">
                <a:solidFill>
                  <a:schemeClr val="bg1"/>
                </a:solidFill>
              </a:rPr>
              <a:t>mùa</a:t>
            </a:r>
            <a:r>
              <a:rPr lang="en-US" sz="2800" dirty="0" smtClean="0">
                <a:solidFill>
                  <a:schemeClr val="bg1"/>
                </a:solidFill>
              </a:rPr>
              <a:t> </a:t>
            </a:r>
            <a:r>
              <a:rPr lang="en-US" sz="2800" dirty="0" err="1" smtClean="0">
                <a:solidFill>
                  <a:schemeClr val="bg1"/>
                </a:solidFill>
              </a:rPr>
              <a:t>giải</a:t>
            </a:r>
            <a:endParaRPr lang="en-US" sz="2800" dirty="0">
              <a:solidFill>
                <a:schemeClr val="bg1"/>
              </a:solidFill>
            </a:endParaRPr>
          </a:p>
        </p:txBody>
      </p:sp>
      <p:sp>
        <p:nvSpPr>
          <p:cNvPr id="16" name="TextBox 15"/>
          <p:cNvSpPr txBox="1"/>
          <p:nvPr/>
        </p:nvSpPr>
        <p:spPr>
          <a:xfrm>
            <a:off x="2482786" y="4308354"/>
            <a:ext cx="9709214" cy="523220"/>
          </a:xfrm>
          <a:prstGeom prst="rect">
            <a:avLst/>
          </a:prstGeom>
          <a:solidFill>
            <a:schemeClr val="bg2">
              <a:lumMod val="25000"/>
            </a:schemeClr>
          </a:solidFill>
        </p:spPr>
        <p:txBody>
          <a:bodyPr wrap="square" rtlCol="0">
            <a:spAutoFit/>
          </a:bodyPr>
          <a:lstStyle/>
          <a:p>
            <a:pPr algn="ctr"/>
            <a:r>
              <a:rPr lang="en-US" sz="2800" dirty="0" err="1" smtClean="0">
                <a:solidFill>
                  <a:schemeClr val="bg1"/>
                </a:solidFill>
              </a:rPr>
              <a:t>Quản</a:t>
            </a:r>
            <a:r>
              <a:rPr lang="en-US" sz="2800" dirty="0" smtClean="0">
                <a:solidFill>
                  <a:schemeClr val="bg1"/>
                </a:solidFill>
              </a:rPr>
              <a:t> </a:t>
            </a:r>
            <a:r>
              <a:rPr lang="en-US" sz="2800" dirty="0" err="1">
                <a:solidFill>
                  <a:schemeClr val="bg1"/>
                </a:solidFill>
              </a:rPr>
              <a:t>lý</a:t>
            </a:r>
            <a:r>
              <a:rPr lang="en-US" sz="2800" dirty="0">
                <a:solidFill>
                  <a:schemeClr val="bg1"/>
                </a:solidFill>
              </a:rPr>
              <a:t> </a:t>
            </a:r>
            <a:r>
              <a:rPr lang="en-US" sz="2800" dirty="0" err="1" smtClean="0">
                <a:solidFill>
                  <a:schemeClr val="bg1"/>
                </a:solidFill>
              </a:rPr>
              <a:t>kết</a:t>
            </a:r>
            <a:r>
              <a:rPr lang="en-US" sz="2800" dirty="0" smtClean="0">
                <a:solidFill>
                  <a:schemeClr val="bg1"/>
                </a:solidFill>
              </a:rPr>
              <a:t> </a:t>
            </a:r>
            <a:r>
              <a:rPr lang="en-US" sz="2800" dirty="0" err="1" smtClean="0">
                <a:solidFill>
                  <a:schemeClr val="bg1"/>
                </a:solidFill>
              </a:rPr>
              <a:t>quả</a:t>
            </a:r>
            <a:r>
              <a:rPr lang="en-US" sz="2800" dirty="0" smtClean="0">
                <a:solidFill>
                  <a:schemeClr val="bg1"/>
                </a:solidFill>
              </a:rPr>
              <a:t> </a:t>
            </a:r>
            <a:r>
              <a:rPr lang="en-US" sz="2800" dirty="0" err="1">
                <a:solidFill>
                  <a:schemeClr val="bg1"/>
                </a:solidFill>
              </a:rPr>
              <a:t>thi</a:t>
            </a:r>
            <a:r>
              <a:rPr lang="en-US" sz="2800" dirty="0">
                <a:solidFill>
                  <a:schemeClr val="bg1"/>
                </a:solidFill>
              </a:rPr>
              <a:t> </a:t>
            </a:r>
            <a:r>
              <a:rPr lang="en-US" sz="2800" dirty="0" err="1">
                <a:solidFill>
                  <a:schemeClr val="bg1"/>
                </a:solidFill>
              </a:rPr>
              <a:t>đấu</a:t>
            </a:r>
            <a:endParaRPr lang="en-US" sz="2800" dirty="0">
              <a:solidFill>
                <a:schemeClr val="bg1"/>
              </a:solidFill>
            </a:endParaRPr>
          </a:p>
        </p:txBody>
      </p:sp>
      <p:sp>
        <p:nvSpPr>
          <p:cNvPr id="19" name="TextBox 18"/>
          <p:cNvSpPr txBox="1"/>
          <p:nvPr/>
        </p:nvSpPr>
        <p:spPr>
          <a:xfrm>
            <a:off x="2482785" y="5003526"/>
            <a:ext cx="9709215" cy="523220"/>
          </a:xfrm>
          <a:prstGeom prst="rect">
            <a:avLst/>
          </a:prstGeom>
          <a:solidFill>
            <a:schemeClr val="tx2">
              <a:lumMod val="50000"/>
            </a:schemeClr>
          </a:solidFill>
        </p:spPr>
        <p:txBody>
          <a:bodyPr wrap="square" rtlCol="0">
            <a:spAutoFit/>
          </a:bodyPr>
          <a:lstStyle/>
          <a:p>
            <a:pPr algn="ctr"/>
            <a:r>
              <a:rPr lang="en-US" sz="2800" dirty="0" err="1" smtClean="0">
                <a:solidFill>
                  <a:schemeClr val="bg1"/>
                </a:solidFill>
              </a:rPr>
              <a:t>Quản</a:t>
            </a:r>
            <a:r>
              <a:rPr lang="en-US" sz="2800" dirty="0" smtClean="0">
                <a:solidFill>
                  <a:schemeClr val="bg1"/>
                </a:solidFill>
              </a:rPr>
              <a:t> </a:t>
            </a:r>
            <a:r>
              <a:rPr lang="en-US" sz="2800" dirty="0" err="1">
                <a:solidFill>
                  <a:schemeClr val="bg1"/>
                </a:solidFill>
              </a:rPr>
              <a:t>lý</a:t>
            </a:r>
            <a:r>
              <a:rPr lang="en-US" sz="2800" dirty="0">
                <a:solidFill>
                  <a:schemeClr val="bg1"/>
                </a:solidFill>
              </a:rPr>
              <a:t> </a:t>
            </a:r>
            <a:r>
              <a:rPr lang="en-US" sz="2800" dirty="0" err="1">
                <a:solidFill>
                  <a:schemeClr val="bg1"/>
                </a:solidFill>
              </a:rPr>
              <a:t>bảng</a:t>
            </a:r>
            <a:r>
              <a:rPr lang="en-US" sz="2800" dirty="0">
                <a:solidFill>
                  <a:schemeClr val="bg1"/>
                </a:solidFill>
              </a:rPr>
              <a:t> </a:t>
            </a:r>
            <a:r>
              <a:rPr lang="en-US" sz="2800" dirty="0" err="1">
                <a:solidFill>
                  <a:schemeClr val="bg1"/>
                </a:solidFill>
              </a:rPr>
              <a:t>xếp</a:t>
            </a:r>
            <a:r>
              <a:rPr lang="en-US" sz="2800" dirty="0">
                <a:solidFill>
                  <a:schemeClr val="bg1"/>
                </a:solidFill>
              </a:rPr>
              <a:t> </a:t>
            </a:r>
            <a:r>
              <a:rPr lang="en-US" sz="2800" dirty="0" err="1">
                <a:solidFill>
                  <a:schemeClr val="bg1"/>
                </a:solidFill>
              </a:rPr>
              <a:t>hạng</a:t>
            </a:r>
            <a:endParaRPr lang="en-US" sz="2800" dirty="0">
              <a:solidFill>
                <a:schemeClr val="bg1"/>
              </a:solidFill>
            </a:endParaRPr>
          </a:p>
        </p:txBody>
      </p:sp>
      <p:sp>
        <p:nvSpPr>
          <p:cNvPr id="20" name="TextBox 19"/>
          <p:cNvSpPr txBox="1"/>
          <p:nvPr/>
        </p:nvSpPr>
        <p:spPr>
          <a:xfrm>
            <a:off x="2482785" y="5698698"/>
            <a:ext cx="9709215" cy="523220"/>
          </a:xfrm>
          <a:prstGeom prst="rect">
            <a:avLst/>
          </a:prstGeom>
          <a:solidFill>
            <a:schemeClr val="accent2">
              <a:lumMod val="50000"/>
            </a:schemeClr>
          </a:solidFill>
        </p:spPr>
        <p:txBody>
          <a:bodyPr wrap="square" rtlCol="0">
            <a:spAutoFit/>
          </a:bodyPr>
          <a:lstStyle/>
          <a:p>
            <a:pPr algn="ctr"/>
            <a:r>
              <a:rPr lang="en-US" sz="2800" dirty="0" err="1" smtClean="0">
                <a:solidFill>
                  <a:schemeClr val="bg1"/>
                </a:solidFill>
                <a:latin typeface="Calibri (Body)"/>
              </a:rPr>
              <a:t>Quản</a:t>
            </a:r>
            <a:r>
              <a:rPr lang="en-US" sz="2800" dirty="0" smtClean="0">
                <a:solidFill>
                  <a:schemeClr val="bg1"/>
                </a:solidFill>
                <a:latin typeface="Calibri (Body)"/>
              </a:rPr>
              <a:t> </a:t>
            </a:r>
            <a:r>
              <a:rPr lang="en-US" sz="2800" dirty="0" err="1" smtClean="0">
                <a:solidFill>
                  <a:schemeClr val="bg1"/>
                </a:solidFill>
                <a:latin typeface="Calibri (Body)"/>
              </a:rPr>
              <a:t>lý</a:t>
            </a:r>
            <a:r>
              <a:rPr lang="en-US" sz="2800" dirty="0" smtClean="0">
                <a:solidFill>
                  <a:schemeClr val="bg1"/>
                </a:solidFill>
                <a:latin typeface="Calibri (Body)"/>
              </a:rPr>
              <a:t> </a:t>
            </a:r>
            <a:r>
              <a:rPr lang="en-US" sz="2800" dirty="0" err="1" smtClean="0">
                <a:solidFill>
                  <a:schemeClr val="bg1"/>
                </a:solidFill>
                <a:latin typeface="Calibri (Body)"/>
              </a:rPr>
              <a:t>bảng</a:t>
            </a:r>
            <a:r>
              <a:rPr lang="en-US" sz="2800" dirty="0" smtClean="0">
                <a:solidFill>
                  <a:schemeClr val="bg1"/>
                </a:solidFill>
                <a:latin typeface="Calibri (Body)"/>
              </a:rPr>
              <a:t> </a:t>
            </a:r>
            <a:r>
              <a:rPr lang="vi-VN" sz="2800" dirty="0" smtClean="0">
                <a:solidFill>
                  <a:schemeClr val="bg1"/>
                </a:solidFill>
                <a:latin typeface="Calibri (Body)"/>
              </a:rPr>
              <a:t>tài khoản người dùng</a:t>
            </a:r>
            <a:endParaRPr lang="en-US" sz="2800" dirty="0">
              <a:solidFill>
                <a:schemeClr val="bg1"/>
              </a:solidFill>
              <a:latin typeface="Calibri (Body)"/>
            </a:endParaRPr>
          </a:p>
        </p:txBody>
      </p:sp>
    </p:spTree>
    <p:extLst>
      <p:ext uri="{BB962C8B-B14F-4D97-AF65-F5344CB8AC3E}">
        <p14:creationId xmlns:p14="http://schemas.microsoft.com/office/powerpoint/2010/main" val="4031384246"/>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left)">
                                      <p:cBhvr>
                                        <p:cTn id="11" dur="1000"/>
                                        <p:tgtEl>
                                          <p:spTgt spid="7"/>
                                        </p:tgtEl>
                                      </p:cBhvr>
                                    </p:animEffect>
                                  </p:childTnLst>
                                </p:cTn>
                              </p:par>
                            </p:childTnLst>
                          </p:cTn>
                        </p:par>
                        <p:par>
                          <p:cTn id="12" fill="hold">
                            <p:stCondLst>
                              <p:cond delay="1500"/>
                            </p:stCondLst>
                            <p:childTnLst>
                              <p:par>
                                <p:cTn id="13" presetID="22" presetClass="entr" presetSubtype="8" fill="hold" grpId="0" nodeType="after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wipe(left)">
                                      <p:cBhvr>
                                        <p:cTn id="15" dur="1000"/>
                                        <p:tgtEl>
                                          <p:spTgt spid="12"/>
                                        </p:tgtEl>
                                      </p:cBhvr>
                                    </p:animEffect>
                                  </p:childTnLst>
                                </p:cTn>
                              </p:par>
                            </p:childTnLst>
                          </p:cTn>
                        </p:par>
                        <p:par>
                          <p:cTn id="16" fill="hold">
                            <p:stCondLst>
                              <p:cond delay="2500"/>
                            </p:stCondLst>
                            <p:childTnLst>
                              <p:par>
                                <p:cTn id="17" presetID="22" presetClass="entr" presetSubtype="8" fill="hold" grpId="0" nodeType="after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wipe(left)">
                                      <p:cBhvr>
                                        <p:cTn id="19" dur="1000"/>
                                        <p:tgtEl>
                                          <p:spTgt spid="14"/>
                                        </p:tgtEl>
                                      </p:cBhvr>
                                    </p:animEffect>
                                  </p:childTnLst>
                                </p:cTn>
                              </p:par>
                            </p:childTnLst>
                          </p:cTn>
                        </p:par>
                        <p:par>
                          <p:cTn id="20" fill="hold">
                            <p:stCondLst>
                              <p:cond delay="3500"/>
                            </p:stCondLst>
                            <p:childTnLst>
                              <p:par>
                                <p:cTn id="21" presetID="22" presetClass="entr" presetSubtype="8" fill="hold" grpId="0" nodeType="after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wipe(left)">
                                      <p:cBhvr>
                                        <p:cTn id="23" dur="1000"/>
                                        <p:tgtEl>
                                          <p:spTgt spid="8"/>
                                        </p:tgtEl>
                                      </p:cBhvr>
                                    </p:animEffect>
                                  </p:childTnLst>
                                </p:cTn>
                              </p:par>
                            </p:childTnLst>
                          </p:cTn>
                        </p:par>
                        <p:par>
                          <p:cTn id="24" fill="hold">
                            <p:stCondLst>
                              <p:cond delay="4500"/>
                            </p:stCondLst>
                            <p:childTnLst>
                              <p:par>
                                <p:cTn id="25" presetID="22" presetClass="entr" presetSubtype="8" fill="hold" grpId="0" nodeType="after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wipe(left)">
                                      <p:cBhvr>
                                        <p:cTn id="27" dur="1000"/>
                                        <p:tgtEl>
                                          <p:spTgt spid="15"/>
                                        </p:tgtEl>
                                      </p:cBhvr>
                                    </p:animEffect>
                                  </p:childTnLst>
                                </p:cTn>
                              </p:par>
                            </p:childTnLst>
                          </p:cTn>
                        </p:par>
                        <p:par>
                          <p:cTn id="28" fill="hold">
                            <p:stCondLst>
                              <p:cond delay="5500"/>
                            </p:stCondLst>
                            <p:childTnLst>
                              <p:par>
                                <p:cTn id="29" presetID="22" presetClass="entr" presetSubtype="8" fill="hold" grpId="0" nodeType="afterEffect">
                                  <p:stCondLst>
                                    <p:cond delay="0"/>
                                  </p:stCondLst>
                                  <p:childTnLst>
                                    <p:set>
                                      <p:cBhvr>
                                        <p:cTn id="30" dur="1" fill="hold">
                                          <p:stCondLst>
                                            <p:cond delay="0"/>
                                          </p:stCondLst>
                                        </p:cTn>
                                        <p:tgtEl>
                                          <p:spTgt spid="16"/>
                                        </p:tgtEl>
                                        <p:attrNameLst>
                                          <p:attrName>style.visibility</p:attrName>
                                        </p:attrNameLst>
                                      </p:cBhvr>
                                      <p:to>
                                        <p:strVal val="visible"/>
                                      </p:to>
                                    </p:set>
                                    <p:animEffect transition="in" filter="wipe(left)">
                                      <p:cBhvr>
                                        <p:cTn id="31" dur="1000"/>
                                        <p:tgtEl>
                                          <p:spTgt spid="16"/>
                                        </p:tgtEl>
                                      </p:cBhvr>
                                    </p:animEffect>
                                  </p:childTnLst>
                                </p:cTn>
                              </p:par>
                            </p:childTnLst>
                          </p:cTn>
                        </p:par>
                        <p:par>
                          <p:cTn id="32" fill="hold">
                            <p:stCondLst>
                              <p:cond delay="6500"/>
                            </p:stCondLst>
                            <p:childTnLst>
                              <p:par>
                                <p:cTn id="33" presetID="22" presetClass="entr" presetSubtype="8" fill="hold" grpId="0" nodeType="afterEffect">
                                  <p:stCondLst>
                                    <p:cond delay="0"/>
                                  </p:stCondLst>
                                  <p:childTnLst>
                                    <p:set>
                                      <p:cBhvr>
                                        <p:cTn id="34" dur="1" fill="hold">
                                          <p:stCondLst>
                                            <p:cond delay="0"/>
                                          </p:stCondLst>
                                        </p:cTn>
                                        <p:tgtEl>
                                          <p:spTgt spid="19"/>
                                        </p:tgtEl>
                                        <p:attrNameLst>
                                          <p:attrName>style.visibility</p:attrName>
                                        </p:attrNameLst>
                                      </p:cBhvr>
                                      <p:to>
                                        <p:strVal val="visible"/>
                                      </p:to>
                                    </p:set>
                                    <p:animEffect transition="in" filter="wipe(left)">
                                      <p:cBhvr>
                                        <p:cTn id="35" dur="1000"/>
                                        <p:tgtEl>
                                          <p:spTgt spid="19"/>
                                        </p:tgtEl>
                                      </p:cBhvr>
                                    </p:animEffect>
                                  </p:childTnLst>
                                </p:cTn>
                              </p:par>
                            </p:childTnLst>
                          </p:cTn>
                        </p:par>
                        <p:par>
                          <p:cTn id="36" fill="hold">
                            <p:stCondLst>
                              <p:cond delay="7500"/>
                            </p:stCondLst>
                            <p:childTnLst>
                              <p:par>
                                <p:cTn id="37" presetID="22" presetClass="entr" presetSubtype="8" fill="hold" grpId="0" nodeType="afterEffect">
                                  <p:stCondLst>
                                    <p:cond delay="0"/>
                                  </p:stCondLst>
                                  <p:childTnLst>
                                    <p:set>
                                      <p:cBhvr>
                                        <p:cTn id="38" dur="1" fill="hold">
                                          <p:stCondLst>
                                            <p:cond delay="0"/>
                                          </p:stCondLst>
                                        </p:cTn>
                                        <p:tgtEl>
                                          <p:spTgt spid="20"/>
                                        </p:tgtEl>
                                        <p:attrNameLst>
                                          <p:attrName>style.visibility</p:attrName>
                                        </p:attrNameLst>
                                      </p:cBhvr>
                                      <p:to>
                                        <p:strVal val="visible"/>
                                      </p:to>
                                    </p:set>
                                    <p:animEffect transition="in" filter="wipe(left)">
                                      <p:cBhvr>
                                        <p:cTn id="39" dur="10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12" grpId="0" animBg="1"/>
      <p:bldP spid="14" grpId="0" animBg="1"/>
      <p:bldP spid="15" grpId="0" animBg="1"/>
      <p:bldP spid="16" grpId="0" animBg="1"/>
      <p:bldP spid="19" grpId="0" animBg="1"/>
      <p:bldP spid="20"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974293"/>
          </a:xfrm>
          <a:prstGeom prst="rect">
            <a:avLst/>
          </a:prstGeom>
        </p:spPr>
      </p:pic>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21962" y="717452"/>
            <a:ext cx="4438826" cy="866775"/>
          </a:xfrm>
          <a:prstGeom prst="rect">
            <a:avLst/>
          </a:prstGeom>
        </p:spPr>
      </p:pic>
      <p:sp>
        <p:nvSpPr>
          <p:cNvPr id="10" name="Rectangle 9"/>
          <p:cNvSpPr/>
          <p:nvPr/>
        </p:nvSpPr>
        <p:spPr>
          <a:xfrm>
            <a:off x="4043799" y="2332984"/>
            <a:ext cx="3595151" cy="2308324"/>
          </a:xfrm>
          <a:prstGeom prst="rect">
            <a:avLst/>
          </a:prstGeom>
          <a:noFill/>
        </p:spPr>
        <p:txBody>
          <a:bodyPr wrap="none" lIns="91440" tIns="45720" rIns="91440" bIns="45720">
            <a:spAutoFit/>
            <a:scene3d>
              <a:camera prst="isometricOffAxis1Right"/>
              <a:lightRig rig="threePt" dir="t"/>
            </a:scene3d>
          </a:bodyPr>
          <a:lstStyle/>
          <a:p>
            <a:pPr algn="ctr"/>
            <a:r>
              <a:rPr lang="en-US" sz="7200" b="1" dirty="0" smtClean="0">
                <a:ln w="6600">
                  <a:solidFill>
                    <a:schemeClr val="accent2"/>
                  </a:solidFill>
                  <a:prstDash val="solid"/>
                </a:ln>
                <a:solidFill>
                  <a:srgbClr val="FFFFFF"/>
                </a:solidFill>
                <a:effectLst>
                  <a:outerShdw dist="38100" dir="2700000" algn="tl" rotWithShape="0">
                    <a:schemeClr val="accent2"/>
                  </a:outerShdw>
                  <a:reflection blurRad="6350" stA="50000" endA="300" endPos="50000" dist="29997" dir="5400000" sy="-100000" algn="bl" rotWithShape="0"/>
                </a:effectLst>
              </a:rPr>
              <a:t>SƠ ĐỒ </a:t>
            </a:r>
          </a:p>
          <a:p>
            <a:pPr algn="ctr"/>
            <a:r>
              <a:rPr lang="en-US" sz="7200" b="1" dirty="0" smtClean="0">
                <a:ln w="6600">
                  <a:solidFill>
                    <a:schemeClr val="accent2"/>
                  </a:solidFill>
                  <a:prstDash val="solid"/>
                </a:ln>
                <a:solidFill>
                  <a:srgbClr val="FFFFFF"/>
                </a:solidFill>
                <a:effectLst>
                  <a:outerShdw dist="38100" dir="2700000" algn="tl" rotWithShape="0">
                    <a:schemeClr val="accent2"/>
                  </a:outerShdw>
                  <a:reflection blurRad="6350" stA="50000" endA="300" endPos="50000" dist="29997" dir="5400000" sy="-100000" algn="bl" rotWithShape="0"/>
                </a:effectLst>
              </a:rPr>
              <a:t>USECASE</a:t>
            </a:r>
            <a:endParaRPr lang="en-US" sz="5400" b="1" dirty="0">
              <a:ln w="6600">
                <a:solidFill>
                  <a:schemeClr val="accent2"/>
                </a:solidFill>
                <a:prstDash val="solid"/>
              </a:ln>
              <a:solidFill>
                <a:srgbClr val="FFFFFF"/>
              </a:solidFill>
              <a:effectLst>
                <a:outerShdw dist="38100" dir="2700000" algn="tl" rotWithShape="0">
                  <a:schemeClr val="accent2"/>
                </a:outerShdw>
                <a:reflection blurRad="6350" stA="50000" endA="300" endPos="50000" dist="29997" dir="5400000" sy="-100000" algn="bl" rotWithShape="0"/>
              </a:effectLst>
            </a:endParaRPr>
          </a:p>
        </p:txBody>
      </p:sp>
    </p:spTree>
    <p:extLst>
      <p:ext uri="{BB962C8B-B14F-4D97-AF65-F5344CB8AC3E}">
        <p14:creationId xmlns:p14="http://schemas.microsoft.com/office/powerpoint/2010/main" val="202010893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4657344" cy="6858000"/>
          </a:xfrm>
          <a:prstGeom prst="rect">
            <a:avLst/>
          </a:prstGeom>
          <a:solidFill>
            <a:schemeClr val="accent6">
              <a:lumMod val="40000"/>
              <a:lumOff val="6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6">
                  <a:lumMod val="60000"/>
                  <a:lumOff val="40000"/>
                </a:schemeClr>
              </a:solidFill>
            </a:endParaRPr>
          </a:p>
        </p:txBody>
      </p:sp>
      <p:sp>
        <p:nvSpPr>
          <p:cNvPr id="5" name="Rectangle 4"/>
          <p:cNvSpPr/>
          <p:nvPr/>
        </p:nvSpPr>
        <p:spPr>
          <a:xfrm>
            <a:off x="4657344" y="0"/>
            <a:ext cx="7534656" cy="6858000"/>
          </a:xfrm>
          <a:prstGeom prst="rect">
            <a:avLst/>
          </a:prstGeom>
          <a:solidFill>
            <a:schemeClr val="accent4">
              <a:lumMod val="40000"/>
              <a:lumOff val="6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2206752" y="1341120"/>
            <a:ext cx="7339584" cy="1077218"/>
          </a:xfrm>
          <a:prstGeom prst="rect">
            <a:avLst/>
          </a:prstGeom>
          <a:gradFill flip="none" rotWithShape="1">
            <a:gsLst>
              <a:gs pos="0">
                <a:srgbClr val="7030A0">
                  <a:shade val="30000"/>
                  <a:satMod val="115000"/>
                </a:srgbClr>
              </a:gs>
              <a:gs pos="50000">
                <a:srgbClr val="7030A0">
                  <a:shade val="67500"/>
                  <a:satMod val="115000"/>
                </a:srgbClr>
              </a:gs>
              <a:gs pos="100000">
                <a:srgbClr val="7030A0">
                  <a:shade val="100000"/>
                  <a:satMod val="115000"/>
                </a:srgbClr>
              </a:gs>
            </a:gsLst>
            <a:path path="circle">
              <a:fillToRect t="100000" r="100000"/>
            </a:path>
            <a:tileRect l="-100000" b="-100000"/>
          </a:gradFill>
          <a:scene3d>
            <a:camera prst="isometricOffAxis1Right"/>
            <a:lightRig rig="threePt" dir="t"/>
          </a:scene3d>
        </p:spPr>
        <p:txBody>
          <a:bodyPr wrap="square" rtlCol="0">
            <a:spAutoFit/>
          </a:bodyPr>
          <a:lstStyle/>
          <a:p>
            <a:pPr algn="ctr"/>
            <a:r>
              <a:rPr lang="en-US" sz="3200" dirty="0" smtClean="0">
                <a:ln w="0">
                  <a:solidFill>
                    <a:schemeClr val="bg1"/>
                  </a:solidFill>
                </a:ln>
                <a:solidFill>
                  <a:schemeClr val="bg1"/>
                </a:solidFill>
                <a:effectLst>
                  <a:outerShdw blurRad="38100" dist="19050" dir="2700000" algn="tl" rotWithShape="0">
                    <a:schemeClr val="dk1">
                      <a:alpha val="40000"/>
                    </a:schemeClr>
                  </a:outerShdw>
                </a:effectLst>
                <a:latin typeface="+mj-lt"/>
              </a:rPr>
              <a:t>PHÂN TÍCH VÀ THIẾT KẾ GIẢI BÓNG ĐÁ NGOẠI HẠNG ANH</a:t>
            </a:r>
            <a:endParaRPr lang="en-US" sz="3200" dirty="0">
              <a:ln w="0">
                <a:solidFill>
                  <a:schemeClr val="bg1"/>
                </a:solidFill>
              </a:ln>
              <a:solidFill>
                <a:schemeClr val="bg1"/>
              </a:solidFill>
              <a:effectLst>
                <a:outerShdw blurRad="38100" dist="19050" dir="2700000" algn="tl" rotWithShape="0">
                  <a:schemeClr val="dk1">
                    <a:alpha val="40000"/>
                  </a:schemeClr>
                </a:outerShdw>
              </a:effectLst>
              <a:latin typeface="+mj-lt"/>
            </a:endParaRPr>
          </a:p>
        </p:txBody>
      </p:sp>
      <p:sp>
        <p:nvSpPr>
          <p:cNvPr id="9" name="TextBox 8"/>
          <p:cNvSpPr txBox="1"/>
          <p:nvPr/>
        </p:nvSpPr>
        <p:spPr>
          <a:xfrm>
            <a:off x="4671278" y="4268837"/>
            <a:ext cx="7534656" cy="369332"/>
          </a:xfrm>
          <a:prstGeom prst="rect">
            <a:avLst/>
          </a:prstGeom>
          <a:scene3d>
            <a:camera prst="orthographicFront"/>
            <a:lightRig rig="threePt" dir="t"/>
          </a:scene3d>
          <a:sp3d>
            <a:bevelT prst="convex"/>
          </a:sp3d>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pPr algn="ctr"/>
            <a:r>
              <a:rPr lang="en-US" dirty="0" smtClean="0"/>
              <a:t>NGUYỄN QUANG KHẢI - 51900348</a:t>
            </a:r>
            <a:endParaRPr lang="en-US" dirty="0"/>
          </a:p>
        </p:txBody>
      </p:sp>
      <p:sp>
        <p:nvSpPr>
          <p:cNvPr id="10" name="TextBox 9"/>
          <p:cNvSpPr txBox="1"/>
          <p:nvPr/>
        </p:nvSpPr>
        <p:spPr>
          <a:xfrm>
            <a:off x="4657344" y="4845685"/>
            <a:ext cx="7534656" cy="369332"/>
          </a:xfrm>
          <a:prstGeom prst="rect">
            <a:avLst/>
          </a:prstGeom>
          <a:scene3d>
            <a:camera prst="orthographicFront"/>
            <a:lightRig rig="threePt" dir="t"/>
          </a:scene3d>
          <a:sp3d>
            <a:bevelT prst="slope"/>
          </a:sp3d>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pPr algn="ctr"/>
            <a:r>
              <a:rPr lang="en-US" dirty="0" smtClean="0"/>
              <a:t>NGUYỄN PHAN MINH KHANG - 51900351</a:t>
            </a:r>
            <a:endParaRPr lang="en-US" dirty="0"/>
          </a:p>
        </p:txBody>
      </p:sp>
      <p:sp>
        <p:nvSpPr>
          <p:cNvPr id="12" name="TextBox 11"/>
          <p:cNvSpPr txBox="1"/>
          <p:nvPr/>
        </p:nvSpPr>
        <p:spPr>
          <a:xfrm>
            <a:off x="6632448" y="2348855"/>
            <a:ext cx="2682240" cy="646331"/>
          </a:xfrm>
          <a:prstGeom prst="rect">
            <a:avLst/>
          </a:prstGeom>
          <a:solidFill>
            <a:schemeClr val="accent1">
              <a:lumMod val="75000"/>
            </a:schemeClr>
          </a:solidFill>
          <a:scene3d>
            <a:camera prst="isometricOffAxis1Right"/>
            <a:lightRig rig="threePt" dir="t"/>
          </a:scene3d>
        </p:spPr>
        <p:txBody>
          <a:bodyPr wrap="square" rtlCol="0">
            <a:spAutoFit/>
          </a:bodyPr>
          <a:lstStyle/>
          <a:p>
            <a:pPr algn="ctr"/>
            <a:r>
              <a:rPr lang="en-US" sz="3600" b="1"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latin typeface="+mj-lt"/>
              </a:rPr>
              <a:t>ĐỀ TÀI 43</a:t>
            </a:r>
            <a:endParaRPr lang="en-US" sz="36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mj-lt"/>
            </a:endParaRPr>
          </a:p>
        </p:txBody>
      </p:sp>
      <p:pic>
        <p:nvPicPr>
          <p:cNvPr id="1026" name="Picture 2" descr="Premier League - Wikipedia"/>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52491" y="4218366"/>
            <a:ext cx="3552362" cy="1489032"/>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30348"/>
            <a:ext cx="4657344" cy="866775"/>
          </a:xfrm>
          <a:prstGeom prst="rect">
            <a:avLst/>
          </a:prstGeom>
        </p:spPr>
      </p:pic>
    </p:spTree>
    <p:extLst>
      <p:ext uri="{BB962C8B-B14F-4D97-AF65-F5344CB8AC3E}">
        <p14:creationId xmlns:p14="http://schemas.microsoft.com/office/powerpoint/2010/main" val="146638338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400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0-#ppt_w/2"/>
                                          </p:val>
                                        </p:tav>
                                        <p:tav tm="100000">
                                          <p:val>
                                            <p:strVal val="#ppt_x"/>
                                          </p:val>
                                        </p:tav>
                                      </p:tavLst>
                                    </p:anim>
                                    <p:anim calcmode="lin" valueType="num">
                                      <p:cBhvr additive="base">
                                        <p:cTn id="8" dur="500" fill="hold"/>
                                        <p:tgtEl>
                                          <p:spTgt spid="6"/>
                                        </p:tgtEl>
                                        <p:attrNameLst>
                                          <p:attrName>ppt_y</p:attrName>
                                        </p:attrNameLst>
                                      </p:cBhvr>
                                      <p:tavLst>
                                        <p:tav tm="0">
                                          <p:val>
                                            <p:strVal val="0-#ppt_h/2"/>
                                          </p:val>
                                        </p:tav>
                                        <p:tav tm="100000">
                                          <p:val>
                                            <p:strVal val="#ppt_y"/>
                                          </p:val>
                                        </p:tav>
                                      </p:tavLst>
                                    </p:anim>
                                  </p:childTnLst>
                                </p:cTn>
                              </p:par>
                              <p:par>
                                <p:cTn id="9" presetID="2" presetClass="entr" presetSubtype="3"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500" fill="hold"/>
                                        <p:tgtEl>
                                          <p:spTgt spid="12"/>
                                        </p:tgtEl>
                                        <p:attrNameLst>
                                          <p:attrName>ppt_x</p:attrName>
                                        </p:attrNameLst>
                                      </p:cBhvr>
                                      <p:tavLst>
                                        <p:tav tm="0">
                                          <p:val>
                                            <p:strVal val="1+#ppt_w/2"/>
                                          </p:val>
                                        </p:tav>
                                        <p:tav tm="100000">
                                          <p:val>
                                            <p:strVal val="#ppt_x"/>
                                          </p:val>
                                        </p:tav>
                                      </p:tavLst>
                                    </p:anim>
                                    <p:anim calcmode="lin" valueType="num">
                                      <p:cBhvr additive="base">
                                        <p:cTn id="12" dur="500" fill="hold"/>
                                        <p:tgtEl>
                                          <p:spTgt spid="12"/>
                                        </p:tgtEl>
                                        <p:attrNameLst>
                                          <p:attrName>ppt_y</p:attrName>
                                        </p:attrNameLst>
                                      </p:cBhvr>
                                      <p:tavLst>
                                        <p:tav tm="0">
                                          <p:val>
                                            <p:strVal val="0-#ppt_h/2"/>
                                          </p:val>
                                        </p:tav>
                                        <p:tav tm="100000">
                                          <p:val>
                                            <p:strVal val="#ppt_y"/>
                                          </p:val>
                                        </p:tav>
                                      </p:tavLst>
                                    </p:anim>
                                  </p:childTnLst>
                                </p:cTn>
                              </p:par>
                              <p:par>
                                <p:cTn id="13" presetID="2" presetClass="entr" presetSubtype="8" fill="hold" nodeType="withEffect">
                                  <p:stCondLst>
                                    <p:cond delay="0"/>
                                  </p:stCondLst>
                                  <p:childTnLst>
                                    <p:set>
                                      <p:cBhvr>
                                        <p:cTn id="14" dur="1" fill="hold">
                                          <p:stCondLst>
                                            <p:cond delay="0"/>
                                          </p:stCondLst>
                                        </p:cTn>
                                        <p:tgtEl>
                                          <p:spTgt spid="1026"/>
                                        </p:tgtEl>
                                        <p:attrNameLst>
                                          <p:attrName>style.visibility</p:attrName>
                                        </p:attrNameLst>
                                      </p:cBhvr>
                                      <p:to>
                                        <p:strVal val="visible"/>
                                      </p:to>
                                    </p:set>
                                    <p:anim calcmode="lin" valueType="num">
                                      <p:cBhvr additive="base">
                                        <p:cTn id="15" dur="500" fill="hold"/>
                                        <p:tgtEl>
                                          <p:spTgt spid="1026"/>
                                        </p:tgtEl>
                                        <p:attrNameLst>
                                          <p:attrName>ppt_x</p:attrName>
                                        </p:attrNameLst>
                                      </p:cBhvr>
                                      <p:tavLst>
                                        <p:tav tm="0">
                                          <p:val>
                                            <p:strVal val="0-#ppt_w/2"/>
                                          </p:val>
                                        </p:tav>
                                        <p:tav tm="100000">
                                          <p:val>
                                            <p:strVal val="#ppt_x"/>
                                          </p:val>
                                        </p:tav>
                                      </p:tavLst>
                                    </p:anim>
                                    <p:anim calcmode="lin" valueType="num">
                                      <p:cBhvr additive="base">
                                        <p:cTn id="16" dur="500" fill="hold"/>
                                        <p:tgtEl>
                                          <p:spTgt spid="1026"/>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500" fill="hold"/>
                                        <p:tgtEl>
                                          <p:spTgt spid="9"/>
                                        </p:tgtEl>
                                        <p:attrNameLst>
                                          <p:attrName>ppt_x</p:attrName>
                                        </p:attrNameLst>
                                      </p:cBhvr>
                                      <p:tavLst>
                                        <p:tav tm="0">
                                          <p:val>
                                            <p:strVal val="1+#ppt_w/2"/>
                                          </p:val>
                                        </p:tav>
                                        <p:tav tm="100000">
                                          <p:val>
                                            <p:strVal val="#ppt_x"/>
                                          </p:val>
                                        </p:tav>
                                      </p:tavLst>
                                    </p:anim>
                                    <p:anim calcmode="lin" valueType="num">
                                      <p:cBhvr additive="base">
                                        <p:cTn id="20" dur="500" fill="hold"/>
                                        <p:tgtEl>
                                          <p:spTgt spid="9"/>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0"/>
                                  </p:stCondLst>
                                  <p:childTnLst>
                                    <p:set>
                                      <p:cBhvr>
                                        <p:cTn id="22" dur="1" fill="hold">
                                          <p:stCondLst>
                                            <p:cond delay="0"/>
                                          </p:stCondLst>
                                        </p:cTn>
                                        <p:tgtEl>
                                          <p:spTgt spid="10"/>
                                        </p:tgtEl>
                                        <p:attrNameLst>
                                          <p:attrName>style.visibility</p:attrName>
                                        </p:attrNameLst>
                                      </p:cBhvr>
                                      <p:to>
                                        <p:strVal val="visible"/>
                                      </p:to>
                                    </p:set>
                                    <p:anim calcmode="lin" valueType="num">
                                      <p:cBhvr additive="base">
                                        <p:cTn id="23" dur="500" fill="hold"/>
                                        <p:tgtEl>
                                          <p:spTgt spid="10"/>
                                        </p:tgtEl>
                                        <p:attrNameLst>
                                          <p:attrName>ppt_x</p:attrName>
                                        </p:attrNameLst>
                                      </p:cBhvr>
                                      <p:tavLst>
                                        <p:tav tm="0">
                                          <p:val>
                                            <p:strVal val="1+#ppt_w/2"/>
                                          </p:val>
                                        </p:tav>
                                        <p:tav tm="100000">
                                          <p:val>
                                            <p:strVal val="#ppt_x"/>
                                          </p:val>
                                        </p:tav>
                                      </p:tavLst>
                                    </p:anim>
                                    <p:anim calcmode="lin" valueType="num">
                                      <p:cBhvr additive="base">
                                        <p:cTn id="24"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9" grpId="0" animBg="1"/>
      <p:bldP spid="10" grpId="0" animBg="1"/>
      <p:bldP spid="12"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2145792" cy="419011"/>
          </a:xfrm>
          <a:prstGeom prst="rect">
            <a:avLst/>
          </a:prstGeom>
        </p:spPr>
      </p:pic>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150877" y="0"/>
            <a:ext cx="5890245" cy="6858000"/>
          </a:xfrm>
          <a:prstGeom prst="rect">
            <a:avLst/>
          </a:prstGeom>
        </p:spPr>
      </p:pic>
    </p:spTree>
    <p:extLst>
      <p:ext uri="{BB962C8B-B14F-4D97-AF65-F5344CB8AC3E}">
        <p14:creationId xmlns:p14="http://schemas.microsoft.com/office/powerpoint/2010/main" val="232730732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974293"/>
          </a:xfrm>
          <a:prstGeom prst="rect">
            <a:avLst/>
          </a:prstGeom>
        </p:spPr>
      </p:pic>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21962" y="717452"/>
            <a:ext cx="4438826" cy="866775"/>
          </a:xfrm>
          <a:prstGeom prst="rect">
            <a:avLst/>
          </a:prstGeom>
        </p:spPr>
      </p:pic>
      <p:sp>
        <p:nvSpPr>
          <p:cNvPr id="10" name="Rectangle 9"/>
          <p:cNvSpPr/>
          <p:nvPr/>
        </p:nvSpPr>
        <p:spPr>
          <a:xfrm>
            <a:off x="3272951" y="2425317"/>
            <a:ext cx="5136847" cy="2123658"/>
          </a:xfrm>
          <a:prstGeom prst="rect">
            <a:avLst/>
          </a:prstGeom>
          <a:noFill/>
        </p:spPr>
        <p:txBody>
          <a:bodyPr wrap="square" lIns="91440" tIns="45720" rIns="91440" bIns="45720">
            <a:spAutoFit/>
            <a:scene3d>
              <a:camera prst="isometricOffAxis1Right"/>
              <a:lightRig rig="threePt" dir="t"/>
            </a:scene3d>
          </a:bodyPr>
          <a:lstStyle/>
          <a:p>
            <a:pPr algn="ctr"/>
            <a:r>
              <a:rPr lang="en-US" sz="4400" b="1" dirty="0" smtClean="0">
                <a:ln w="6600">
                  <a:solidFill>
                    <a:schemeClr val="accent2"/>
                  </a:solidFill>
                  <a:prstDash val="solid"/>
                </a:ln>
                <a:solidFill>
                  <a:srgbClr val="FFFFFF"/>
                </a:solidFill>
                <a:effectLst>
                  <a:outerShdw dist="38100" dir="2700000" algn="tl" rotWithShape="0">
                    <a:schemeClr val="accent2"/>
                  </a:outerShdw>
                  <a:reflection blurRad="6350" stA="50000" endA="300" endPos="50000" dist="29997" dir="5400000" sy="-100000" algn="bl" rotWithShape="0"/>
                </a:effectLst>
              </a:rPr>
              <a:t>ĐẶC TẢ USECASE</a:t>
            </a:r>
          </a:p>
          <a:p>
            <a:pPr algn="ctr"/>
            <a:r>
              <a:rPr lang="en-US" sz="4400" b="1" dirty="0" smtClean="0">
                <a:ln w="6600">
                  <a:solidFill>
                    <a:schemeClr val="accent2"/>
                  </a:solidFill>
                  <a:prstDash val="solid"/>
                </a:ln>
                <a:solidFill>
                  <a:srgbClr val="FFFFFF"/>
                </a:solidFill>
                <a:effectLst>
                  <a:outerShdw dist="38100" dir="2700000" algn="tl" rotWithShape="0">
                    <a:schemeClr val="accent2"/>
                  </a:outerShdw>
                  <a:reflection blurRad="6350" stA="50000" endA="300" endPos="50000" dist="29997" dir="5400000" sy="-100000" algn="bl" rotWithShape="0"/>
                </a:effectLst>
              </a:rPr>
              <a:t>VÀ</a:t>
            </a:r>
          </a:p>
          <a:p>
            <a:pPr algn="ctr"/>
            <a:r>
              <a:rPr lang="en-US" sz="4400" b="1" dirty="0" smtClean="0">
                <a:ln w="6600">
                  <a:solidFill>
                    <a:schemeClr val="accent2"/>
                  </a:solidFill>
                  <a:prstDash val="solid"/>
                </a:ln>
                <a:solidFill>
                  <a:srgbClr val="FFFFFF"/>
                </a:solidFill>
                <a:effectLst>
                  <a:outerShdw dist="38100" dir="2700000" algn="tl" rotWithShape="0">
                    <a:schemeClr val="accent2"/>
                  </a:outerShdw>
                  <a:reflection blurRad="6350" stA="50000" endA="300" endPos="50000" dist="29997" dir="5400000" sy="-100000" algn="bl" rotWithShape="0"/>
                </a:effectLst>
              </a:rPr>
              <a:t>ACTIVITY DIAGRAM</a:t>
            </a:r>
            <a:endParaRPr lang="en-US" sz="4400" b="1" dirty="0">
              <a:ln w="6600">
                <a:solidFill>
                  <a:schemeClr val="accent2"/>
                </a:solidFill>
                <a:prstDash val="solid"/>
              </a:ln>
              <a:solidFill>
                <a:srgbClr val="FFFFFF"/>
              </a:solidFill>
              <a:effectLst>
                <a:outerShdw dist="38100" dir="2700000" algn="tl" rotWithShape="0">
                  <a:schemeClr val="accent2"/>
                </a:outerShdw>
                <a:reflection blurRad="6350" stA="50000" endA="300" endPos="50000" dist="29997" dir="5400000" sy="-100000" algn="bl" rotWithShape="0"/>
              </a:effectLst>
            </a:endParaRPr>
          </a:p>
        </p:txBody>
      </p:sp>
    </p:spTree>
    <p:extLst>
      <p:ext uri="{BB962C8B-B14F-4D97-AF65-F5344CB8AC3E}">
        <p14:creationId xmlns:p14="http://schemas.microsoft.com/office/powerpoint/2010/main" val="165839978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91325" cy="338203"/>
          </a:xfrm>
          <a:prstGeom prst="rect">
            <a:avLst/>
          </a:prstGeom>
        </p:spPr>
      </p:pic>
      <p:graphicFrame>
        <p:nvGraphicFramePr>
          <p:cNvPr id="3" name="Table 2"/>
          <p:cNvGraphicFramePr>
            <a:graphicFrameLocks noGrp="1"/>
          </p:cNvGraphicFramePr>
          <p:nvPr>
            <p:extLst>
              <p:ext uri="{D42A27DB-BD31-4B8C-83A1-F6EECF244321}">
                <p14:modId xmlns:p14="http://schemas.microsoft.com/office/powerpoint/2010/main" val="1297181440"/>
              </p:ext>
            </p:extLst>
          </p:nvPr>
        </p:nvGraphicFramePr>
        <p:xfrm>
          <a:off x="450375" y="409064"/>
          <a:ext cx="5253643" cy="6302373"/>
        </p:xfrm>
        <a:graphic>
          <a:graphicData uri="http://schemas.openxmlformats.org/drawingml/2006/table">
            <a:tbl>
              <a:tblPr bandRow="1"/>
              <a:tblGrid>
                <a:gridCol w="1816834">
                  <a:extLst>
                    <a:ext uri="{9D8B030D-6E8A-4147-A177-3AD203B41FA5}">
                      <a16:colId xmlns:a16="http://schemas.microsoft.com/office/drawing/2014/main" val="1518255765"/>
                    </a:ext>
                  </a:extLst>
                </a:gridCol>
                <a:gridCol w="1816834">
                  <a:extLst>
                    <a:ext uri="{9D8B030D-6E8A-4147-A177-3AD203B41FA5}">
                      <a16:colId xmlns:a16="http://schemas.microsoft.com/office/drawing/2014/main" val="1756648672"/>
                    </a:ext>
                  </a:extLst>
                </a:gridCol>
                <a:gridCol w="1619975">
                  <a:extLst>
                    <a:ext uri="{9D8B030D-6E8A-4147-A177-3AD203B41FA5}">
                      <a16:colId xmlns:a16="http://schemas.microsoft.com/office/drawing/2014/main" val="873716431"/>
                    </a:ext>
                  </a:extLst>
                </a:gridCol>
              </a:tblGrid>
              <a:tr h="270946">
                <a:tc>
                  <a:txBody>
                    <a:bodyPr/>
                    <a:lstStyle/>
                    <a:p>
                      <a:pPr>
                        <a:lnSpc>
                          <a:spcPct val="150000"/>
                        </a:lnSpc>
                        <a:spcAft>
                          <a:spcPts val="0"/>
                        </a:spcAft>
                      </a:pPr>
                      <a:r>
                        <a:rPr lang="en-US" sz="1300" dirty="0" err="1">
                          <a:effectLst/>
                          <a:latin typeface="Times New Roman" panose="02020603050405020304" pitchFamily="18" charset="0"/>
                          <a:ea typeface="Times New Roman" panose="02020603050405020304" pitchFamily="18" charset="0"/>
                          <a:cs typeface="Mangal"/>
                        </a:rPr>
                        <a:t>Mã</a:t>
                      </a:r>
                      <a:r>
                        <a:rPr lang="en-US" sz="1300" dirty="0">
                          <a:effectLst/>
                          <a:latin typeface="Times New Roman" panose="02020603050405020304" pitchFamily="18" charset="0"/>
                          <a:ea typeface="Times New Roman" panose="02020603050405020304" pitchFamily="18" charset="0"/>
                          <a:cs typeface="Mangal"/>
                        </a:rPr>
                        <a:t> Use Case</a:t>
                      </a:r>
                    </a:p>
                  </a:txBody>
                  <a:tcPr marL="46677" marR="4667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2">
                  <a:txBody>
                    <a:bodyPr/>
                    <a:lstStyle/>
                    <a:p>
                      <a:pPr>
                        <a:lnSpc>
                          <a:spcPct val="150000"/>
                        </a:lnSpc>
                        <a:spcAft>
                          <a:spcPts val="0"/>
                        </a:spcAft>
                      </a:pPr>
                      <a:r>
                        <a:rPr lang="en-US" sz="1300">
                          <a:effectLst/>
                          <a:latin typeface="Times New Roman" panose="02020603050405020304" pitchFamily="18" charset="0"/>
                          <a:ea typeface="Times New Roman" panose="02020603050405020304" pitchFamily="18" charset="0"/>
                          <a:cs typeface="Mangal"/>
                        </a:rPr>
                        <a:t>UC16</a:t>
                      </a:r>
                    </a:p>
                  </a:txBody>
                  <a:tcPr marL="46677" marR="4667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3738762060"/>
                  </a:ext>
                </a:extLst>
              </a:tr>
              <a:tr h="270946">
                <a:tc>
                  <a:txBody>
                    <a:bodyPr/>
                    <a:lstStyle/>
                    <a:p>
                      <a:pPr>
                        <a:lnSpc>
                          <a:spcPct val="150000"/>
                        </a:lnSpc>
                        <a:spcAft>
                          <a:spcPts val="0"/>
                        </a:spcAft>
                      </a:pPr>
                      <a:r>
                        <a:rPr lang="en-US" sz="1300">
                          <a:effectLst/>
                          <a:latin typeface="Times New Roman" panose="02020603050405020304" pitchFamily="18" charset="0"/>
                          <a:ea typeface="Times New Roman" panose="02020603050405020304" pitchFamily="18" charset="0"/>
                          <a:cs typeface="Mangal"/>
                        </a:rPr>
                        <a:t>Use case</a:t>
                      </a:r>
                    </a:p>
                  </a:txBody>
                  <a:tcPr marL="46677" marR="4667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2">
                  <a:txBody>
                    <a:bodyPr/>
                    <a:lstStyle/>
                    <a:p>
                      <a:pPr>
                        <a:lnSpc>
                          <a:spcPct val="150000"/>
                        </a:lnSpc>
                        <a:spcAft>
                          <a:spcPts val="0"/>
                        </a:spcAft>
                      </a:pPr>
                      <a:r>
                        <a:rPr lang="en-US" sz="1300">
                          <a:effectLst/>
                          <a:latin typeface="Times New Roman" panose="02020603050405020304" pitchFamily="18" charset="0"/>
                          <a:ea typeface="Times New Roman" panose="02020603050405020304" pitchFamily="18" charset="0"/>
                          <a:cs typeface="Mangal"/>
                        </a:rPr>
                        <a:t>Thêm kết quả</a:t>
                      </a:r>
                    </a:p>
                  </a:txBody>
                  <a:tcPr marL="46677" marR="4667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3766262508"/>
                  </a:ext>
                </a:extLst>
              </a:tr>
              <a:tr h="270946">
                <a:tc>
                  <a:txBody>
                    <a:bodyPr/>
                    <a:lstStyle/>
                    <a:p>
                      <a:pPr>
                        <a:lnSpc>
                          <a:spcPct val="150000"/>
                        </a:lnSpc>
                        <a:spcAft>
                          <a:spcPts val="0"/>
                        </a:spcAft>
                      </a:pPr>
                      <a:r>
                        <a:rPr lang="en-US" sz="1300">
                          <a:effectLst/>
                          <a:latin typeface="Times New Roman" panose="02020603050405020304" pitchFamily="18" charset="0"/>
                          <a:ea typeface="Times New Roman" panose="02020603050405020304" pitchFamily="18" charset="0"/>
                          <a:cs typeface="Mangal"/>
                        </a:rPr>
                        <a:t>Ngữ cảnh</a:t>
                      </a:r>
                    </a:p>
                  </a:txBody>
                  <a:tcPr marL="46677" marR="4667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2">
                  <a:txBody>
                    <a:bodyPr/>
                    <a:lstStyle/>
                    <a:p>
                      <a:pPr>
                        <a:lnSpc>
                          <a:spcPct val="150000"/>
                        </a:lnSpc>
                        <a:spcAft>
                          <a:spcPts val="0"/>
                        </a:spcAft>
                      </a:pPr>
                      <a:r>
                        <a:rPr lang="en-US" sz="1300">
                          <a:effectLst/>
                          <a:latin typeface="Times New Roman" panose="02020603050405020304" pitchFamily="18" charset="0"/>
                          <a:ea typeface="Times New Roman" panose="02020603050405020304" pitchFamily="18" charset="0"/>
                          <a:cs typeface="Mangal"/>
                        </a:rPr>
                        <a:t>Thêm kết quả</a:t>
                      </a:r>
                    </a:p>
                  </a:txBody>
                  <a:tcPr marL="46677" marR="4667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2475038451"/>
                  </a:ext>
                </a:extLst>
              </a:tr>
              <a:tr h="270946">
                <a:tc>
                  <a:txBody>
                    <a:bodyPr/>
                    <a:lstStyle/>
                    <a:p>
                      <a:pPr>
                        <a:lnSpc>
                          <a:spcPct val="150000"/>
                        </a:lnSpc>
                        <a:spcAft>
                          <a:spcPts val="0"/>
                        </a:spcAft>
                      </a:pPr>
                      <a:r>
                        <a:rPr lang="en-US" sz="1300">
                          <a:effectLst/>
                          <a:latin typeface="Times New Roman" panose="02020603050405020304" pitchFamily="18" charset="0"/>
                          <a:ea typeface="Times New Roman" panose="02020603050405020304" pitchFamily="18" charset="0"/>
                          <a:cs typeface="Mangal"/>
                        </a:rPr>
                        <a:t>Mô tả </a:t>
                      </a:r>
                    </a:p>
                  </a:txBody>
                  <a:tcPr marL="46677" marR="4667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2">
                  <a:txBody>
                    <a:bodyPr/>
                    <a:lstStyle/>
                    <a:p>
                      <a:pPr>
                        <a:lnSpc>
                          <a:spcPct val="150000"/>
                        </a:lnSpc>
                        <a:spcAft>
                          <a:spcPts val="0"/>
                        </a:spcAft>
                      </a:pPr>
                      <a:r>
                        <a:rPr lang="en-US" sz="1300">
                          <a:effectLst/>
                          <a:latin typeface="Times New Roman" panose="02020603050405020304" pitchFamily="18" charset="0"/>
                          <a:ea typeface="Times New Roman" panose="02020603050405020304" pitchFamily="18" charset="0"/>
                          <a:cs typeface="Mangal"/>
                        </a:rPr>
                        <a:t>Thêm kết quả của trận đấu</a:t>
                      </a:r>
                    </a:p>
                  </a:txBody>
                  <a:tcPr marL="46677" marR="4667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610680651"/>
                  </a:ext>
                </a:extLst>
              </a:tr>
              <a:tr h="270946">
                <a:tc>
                  <a:txBody>
                    <a:bodyPr/>
                    <a:lstStyle/>
                    <a:p>
                      <a:pPr>
                        <a:lnSpc>
                          <a:spcPct val="150000"/>
                        </a:lnSpc>
                        <a:spcAft>
                          <a:spcPts val="0"/>
                        </a:spcAft>
                      </a:pPr>
                      <a:r>
                        <a:rPr lang="en-US" sz="1300">
                          <a:effectLst/>
                          <a:latin typeface="Times New Roman" panose="02020603050405020304" pitchFamily="18" charset="0"/>
                          <a:ea typeface="Times New Roman" panose="02020603050405020304" pitchFamily="18" charset="0"/>
                          <a:cs typeface="Mangal"/>
                        </a:rPr>
                        <a:t>Tác nhân</a:t>
                      </a:r>
                    </a:p>
                  </a:txBody>
                  <a:tcPr marL="46677" marR="4667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2">
                  <a:txBody>
                    <a:bodyPr/>
                    <a:lstStyle/>
                    <a:p>
                      <a:pPr>
                        <a:lnSpc>
                          <a:spcPct val="150000"/>
                        </a:lnSpc>
                        <a:spcAft>
                          <a:spcPts val="0"/>
                        </a:spcAft>
                      </a:pPr>
                      <a:r>
                        <a:rPr lang="en-US" sz="1300">
                          <a:effectLst/>
                          <a:latin typeface="Times New Roman" panose="02020603050405020304" pitchFamily="18" charset="0"/>
                          <a:ea typeface="Times New Roman" panose="02020603050405020304" pitchFamily="18" charset="0"/>
                          <a:cs typeface="Mangal"/>
                        </a:rPr>
                        <a:t>Admin</a:t>
                      </a:r>
                    </a:p>
                  </a:txBody>
                  <a:tcPr marL="46677" marR="4667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994021518"/>
                  </a:ext>
                </a:extLst>
              </a:tr>
              <a:tr h="270946">
                <a:tc>
                  <a:txBody>
                    <a:bodyPr/>
                    <a:lstStyle/>
                    <a:p>
                      <a:pPr>
                        <a:lnSpc>
                          <a:spcPct val="150000"/>
                        </a:lnSpc>
                        <a:spcAft>
                          <a:spcPts val="0"/>
                        </a:spcAft>
                      </a:pPr>
                      <a:r>
                        <a:rPr lang="en-US" sz="1300">
                          <a:effectLst/>
                          <a:latin typeface="Times New Roman" panose="02020603050405020304" pitchFamily="18" charset="0"/>
                          <a:ea typeface="Times New Roman" panose="02020603050405020304" pitchFamily="18" charset="0"/>
                          <a:cs typeface="Mangal"/>
                        </a:rPr>
                        <a:t>Sự kiện kích hoạt</a:t>
                      </a:r>
                    </a:p>
                  </a:txBody>
                  <a:tcPr marL="46677" marR="4667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2">
                  <a:txBody>
                    <a:bodyPr/>
                    <a:lstStyle/>
                    <a:p>
                      <a:pPr>
                        <a:lnSpc>
                          <a:spcPct val="150000"/>
                        </a:lnSpc>
                        <a:spcAft>
                          <a:spcPts val="0"/>
                        </a:spcAft>
                      </a:pPr>
                      <a:r>
                        <a:rPr lang="en-US" sz="1300">
                          <a:effectLst/>
                          <a:latin typeface="Times New Roman" panose="02020603050405020304" pitchFamily="18" charset="0"/>
                          <a:ea typeface="Times New Roman" panose="02020603050405020304" pitchFamily="18" charset="0"/>
                          <a:cs typeface="Mangal"/>
                        </a:rPr>
                        <a:t>Thêm kết quả</a:t>
                      </a:r>
                    </a:p>
                  </a:txBody>
                  <a:tcPr marL="46677" marR="4667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4085516216"/>
                  </a:ext>
                </a:extLst>
              </a:tr>
              <a:tr h="696576">
                <a:tc>
                  <a:txBody>
                    <a:bodyPr/>
                    <a:lstStyle/>
                    <a:p>
                      <a:pPr>
                        <a:lnSpc>
                          <a:spcPct val="150000"/>
                        </a:lnSpc>
                        <a:spcAft>
                          <a:spcPts val="0"/>
                        </a:spcAft>
                      </a:pPr>
                      <a:r>
                        <a:rPr lang="en-US" sz="1300" dirty="0" err="1">
                          <a:effectLst/>
                          <a:latin typeface="Times New Roman" panose="02020603050405020304" pitchFamily="18" charset="0"/>
                          <a:ea typeface="Times New Roman" panose="02020603050405020304" pitchFamily="18" charset="0"/>
                          <a:cs typeface="Mangal"/>
                        </a:rPr>
                        <a:t>Điều</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kiện</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tiên</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quyết</a:t>
                      </a:r>
                      <a:endParaRPr lang="en-US" sz="1300" dirty="0">
                        <a:effectLst/>
                        <a:latin typeface="Times New Roman" panose="02020603050405020304" pitchFamily="18" charset="0"/>
                        <a:ea typeface="Times New Roman" panose="02020603050405020304" pitchFamily="18" charset="0"/>
                        <a:cs typeface="Mangal"/>
                      </a:endParaRPr>
                    </a:p>
                  </a:txBody>
                  <a:tcPr marL="46677" marR="4667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2">
                  <a:txBody>
                    <a:bodyPr/>
                    <a:lstStyle/>
                    <a:p>
                      <a:pPr>
                        <a:lnSpc>
                          <a:spcPct val="150000"/>
                        </a:lnSpc>
                        <a:spcBef>
                          <a:spcPts val="1200"/>
                        </a:spcBef>
                        <a:spcAft>
                          <a:spcPts val="1200"/>
                        </a:spcAft>
                      </a:pPr>
                      <a:r>
                        <a:rPr lang="en-US" sz="1300">
                          <a:effectLst/>
                          <a:latin typeface="Times New Roman" panose="02020603050405020304" pitchFamily="18" charset="0"/>
                          <a:ea typeface="Times New Roman" panose="02020603050405020304" pitchFamily="18" charset="0"/>
                          <a:cs typeface="Mangal"/>
                        </a:rPr>
                        <a:t>+ Admin đã truy cập vào được website.</a:t>
                      </a:r>
                    </a:p>
                    <a:p>
                      <a:pPr>
                        <a:lnSpc>
                          <a:spcPct val="150000"/>
                        </a:lnSpc>
                        <a:spcAft>
                          <a:spcPts val="0"/>
                        </a:spcAft>
                      </a:pPr>
                      <a:r>
                        <a:rPr lang="en-US" sz="1300">
                          <a:effectLst/>
                          <a:latin typeface="Times New Roman" panose="02020603050405020304" pitchFamily="18" charset="0"/>
                          <a:ea typeface="Times New Roman" panose="02020603050405020304" pitchFamily="18" charset="0"/>
                          <a:cs typeface="Mangal"/>
                        </a:rPr>
                        <a:t>+Admin đã đăng nhập thành công vào hệ thống.</a:t>
                      </a:r>
                    </a:p>
                  </a:txBody>
                  <a:tcPr marL="46677" marR="4667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4276815143"/>
                  </a:ext>
                </a:extLst>
              </a:tr>
              <a:tr h="270946">
                <a:tc>
                  <a:txBody>
                    <a:bodyPr/>
                    <a:lstStyle/>
                    <a:p>
                      <a:pPr>
                        <a:lnSpc>
                          <a:spcPct val="150000"/>
                        </a:lnSpc>
                        <a:spcAft>
                          <a:spcPts val="0"/>
                        </a:spcAft>
                      </a:pPr>
                      <a:r>
                        <a:rPr lang="en-US" sz="1300">
                          <a:effectLst/>
                          <a:latin typeface="Times New Roman" panose="02020603050405020304" pitchFamily="18" charset="0"/>
                          <a:ea typeface="Times New Roman" panose="02020603050405020304" pitchFamily="18" charset="0"/>
                          <a:cs typeface="Mangal"/>
                        </a:rPr>
                        <a:t>Kết quả</a:t>
                      </a:r>
                    </a:p>
                  </a:txBody>
                  <a:tcPr marL="46677" marR="4667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2">
                  <a:txBody>
                    <a:bodyPr/>
                    <a:lstStyle/>
                    <a:p>
                      <a:pPr>
                        <a:lnSpc>
                          <a:spcPct val="150000"/>
                        </a:lnSpc>
                        <a:spcAft>
                          <a:spcPts val="0"/>
                        </a:spcAft>
                      </a:pPr>
                      <a:r>
                        <a:rPr lang="en-US" sz="1300">
                          <a:effectLst/>
                          <a:latin typeface="Times New Roman" panose="02020603050405020304" pitchFamily="18" charset="0"/>
                          <a:ea typeface="Times New Roman" panose="02020603050405020304" pitchFamily="18" charset="0"/>
                          <a:cs typeface="Mangal"/>
                        </a:rPr>
                        <a:t>Thêm kết quả của trận đấu thành công</a:t>
                      </a:r>
                    </a:p>
                  </a:txBody>
                  <a:tcPr marL="46677" marR="4667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536875768"/>
                  </a:ext>
                </a:extLst>
              </a:tr>
              <a:tr h="270946">
                <a:tc rowSpan="4">
                  <a:txBody>
                    <a:bodyPr/>
                    <a:lstStyle/>
                    <a:p>
                      <a:pPr>
                        <a:lnSpc>
                          <a:spcPct val="150000"/>
                        </a:lnSpc>
                        <a:spcAft>
                          <a:spcPts val="0"/>
                        </a:spcAft>
                      </a:pPr>
                      <a:r>
                        <a:rPr lang="en-US" sz="1300">
                          <a:effectLst/>
                          <a:latin typeface="Times New Roman" panose="02020603050405020304" pitchFamily="18" charset="0"/>
                          <a:ea typeface="Times New Roman" panose="02020603050405020304" pitchFamily="18" charset="0"/>
                          <a:cs typeface="Mangal"/>
                        </a:rPr>
                        <a:t>Luồng</a:t>
                      </a:r>
                    </a:p>
                    <a:p>
                      <a:pPr>
                        <a:lnSpc>
                          <a:spcPct val="150000"/>
                        </a:lnSpc>
                        <a:spcAft>
                          <a:spcPts val="0"/>
                        </a:spcAft>
                      </a:pPr>
                      <a:r>
                        <a:rPr lang="en-US" sz="1300">
                          <a:effectLst/>
                          <a:latin typeface="Times New Roman" panose="02020603050405020304" pitchFamily="18" charset="0"/>
                          <a:ea typeface="Times New Roman" panose="02020603050405020304" pitchFamily="18" charset="0"/>
                          <a:cs typeface="Mangal"/>
                        </a:rPr>
                        <a:t>Sự kiện</a:t>
                      </a:r>
                    </a:p>
                  </a:txBody>
                  <a:tcPr marL="46677" marR="4667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US" sz="1300" b="1" dirty="0">
                          <a:effectLst/>
                          <a:latin typeface="Times New Roman" panose="02020603050405020304" pitchFamily="18" charset="0"/>
                          <a:ea typeface="Times New Roman" panose="02020603050405020304" pitchFamily="18" charset="0"/>
                          <a:cs typeface="Mangal"/>
                        </a:rPr>
                        <a:t>Actor</a:t>
                      </a:r>
                      <a:endParaRPr lang="en-US" sz="1300" dirty="0">
                        <a:effectLst/>
                        <a:latin typeface="Times New Roman" panose="02020603050405020304" pitchFamily="18" charset="0"/>
                        <a:ea typeface="Times New Roman" panose="02020603050405020304" pitchFamily="18" charset="0"/>
                        <a:cs typeface="Mangal"/>
                      </a:endParaRPr>
                    </a:p>
                  </a:txBody>
                  <a:tcPr marL="46677" marR="4667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US" sz="1300" b="1">
                          <a:effectLst/>
                          <a:latin typeface="Times New Roman" panose="02020603050405020304" pitchFamily="18" charset="0"/>
                          <a:ea typeface="Times New Roman" panose="02020603050405020304" pitchFamily="18" charset="0"/>
                          <a:cs typeface="Mangal"/>
                        </a:rPr>
                        <a:t>System</a:t>
                      </a:r>
                      <a:endParaRPr lang="en-US" sz="1300">
                        <a:effectLst/>
                        <a:latin typeface="Times New Roman" panose="02020603050405020304" pitchFamily="18" charset="0"/>
                        <a:ea typeface="Times New Roman" panose="02020603050405020304" pitchFamily="18" charset="0"/>
                        <a:cs typeface="Mangal"/>
                      </a:endParaRPr>
                    </a:p>
                  </a:txBody>
                  <a:tcPr marL="46677" marR="4667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56523654"/>
                  </a:ext>
                </a:extLst>
              </a:tr>
              <a:tr h="838392">
                <a:tc vMerge="1">
                  <a:txBody>
                    <a:bodyPr/>
                    <a:lstStyle/>
                    <a:p>
                      <a:endParaRPr lang="en-US"/>
                    </a:p>
                  </a:txBody>
                  <a:tcPr/>
                </a:tc>
                <a:tc>
                  <a:txBody>
                    <a:bodyPr/>
                    <a:lstStyle/>
                    <a:p>
                      <a:pPr marL="342900" lvl="0" indent="-342900">
                        <a:lnSpc>
                          <a:spcPct val="150000"/>
                        </a:lnSpc>
                        <a:spcAft>
                          <a:spcPts val="0"/>
                        </a:spcAft>
                        <a:buFont typeface="+mj-lt"/>
                        <a:buAutoNum type="arabicPeriod"/>
                      </a:pPr>
                      <a:r>
                        <a:rPr lang="en-US" sz="1300" u="none" strike="noStrike">
                          <a:solidFill>
                            <a:srgbClr val="000000"/>
                          </a:solidFill>
                          <a:effectLst/>
                          <a:latin typeface="Times New Roman" panose="02020603050405020304" pitchFamily="18" charset="0"/>
                          <a:ea typeface="Times New Roman" panose="02020603050405020304" pitchFamily="18" charset="0"/>
                          <a:cs typeface="Mangal"/>
                        </a:rPr>
                        <a:t>Admin chọn mục “</a:t>
                      </a:r>
                      <a:r>
                        <a:rPr lang="en-US" sz="1300" u="none" strike="noStrike">
                          <a:effectLst/>
                          <a:latin typeface="Times New Roman" panose="02020603050405020304" pitchFamily="18" charset="0"/>
                          <a:ea typeface="Times New Roman" panose="02020603050405020304" pitchFamily="18" charset="0"/>
                          <a:cs typeface="Mangal"/>
                        </a:rPr>
                        <a:t>Quản lý thi đấu</a:t>
                      </a:r>
                      <a:r>
                        <a:rPr lang="en-US" sz="1300" u="none" strike="noStrike">
                          <a:solidFill>
                            <a:srgbClr val="000000"/>
                          </a:solidFill>
                          <a:effectLst/>
                          <a:latin typeface="Times New Roman" panose="02020603050405020304" pitchFamily="18" charset="0"/>
                          <a:ea typeface="Times New Roman" panose="02020603050405020304" pitchFamily="18" charset="0"/>
                          <a:cs typeface="Mangal"/>
                        </a:rPr>
                        <a:t>”</a:t>
                      </a:r>
                      <a:endParaRPr lang="en-US" sz="1300" u="none" strike="noStrike">
                        <a:effectLst/>
                        <a:latin typeface="Times New Roman" panose="02020603050405020304" pitchFamily="18" charset="0"/>
                        <a:ea typeface="Times New Roman" panose="02020603050405020304" pitchFamily="18" charset="0"/>
                        <a:cs typeface="Mangal"/>
                      </a:endParaRPr>
                    </a:p>
                  </a:txBody>
                  <a:tcPr marL="46677" marR="4667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50000"/>
                        </a:lnSpc>
                        <a:spcAft>
                          <a:spcPts val="0"/>
                        </a:spcAft>
                      </a:pPr>
                      <a:r>
                        <a:rPr lang="en-US" sz="1300">
                          <a:effectLst/>
                          <a:latin typeface="Times New Roman" panose="02020603050405020304" pitchFamily="18" charset="0"/>
                          <a:ea typeface="Times New Roman" panose="02020603050405020304" pitchFamily="18" charset="0"/>
                          <a:cs typeface="Mangal"/>
                        </a:rPr>
                        <a:t>1.1 Hệ thống hiển thị giao diện danh sách kết quả</a:t>
                      </a:r>
                    </a:p>
                  </a:txBody>
                  <a:tcPr marL="46677" marR="4667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89804879"/>
                  </a:ext>
                </a:extLst>
              </a:tr>
              <a:tr h="838392">
                <a:tc vMerge="1">
                  <a:txBody>
                    <a:bodyPr/>
                    <a:lstStyle/>
                    <a:p>
                      <a:endParaRPr lang="en-US"/>
                    </a:p>
                  </a:txBody>
                  <a:tcPr/>
                </a:tc>
                <a:tc>
                  <a:txBody>
                    <a:bodyPr/>
                    <a:lstStyle/>
                    <a:p>
                      <a:pPr marL="342900" lvl="0" indent="-342900">
                        <a:lnSpc>
                          <a:spcPct val="150000"/>
                        </a:lnSpc>
                        <a:spcAft>
                          <a:spcPts val="0"/>
                        </a:spcAft>
                        <a:buFont typeface="+mj-lt"/>
                        <a:buAutoNum type="arabicPeriod"/>
                      </a:pPr>
                      <a:r>
                        <a:rPr lang="en-US" sz="1300" u="none" strike="noStrike">
                          <a:solidFill>
                            <a:srgbClr val="000000"/>
                          </a:solidFill>
                          <a:effectLst/>
                          <a:latin typeface="Times New Roman" panose="02020603050405020304" pitchFamily="18" charset="0"/>
                          <a:ea typeface="Times New Roman" panose="02020603050405020304" pitchFamily="18" charset="0"/>
                          <a:cs typeface="Mangal"/>
                        </a:rPr>
                        <a:t>Admin chọn mục “Thêm kết quả”</a:t>
                      </a:r>
                      <a:endParaRPr lang="en-US" sz="1300" u="none" strike="noStrike">
                        <a:effectLst/>
                        <a:latin typeface="Times New Roman" panose="02020603050405020304" pitchFamily="18" charset="0"/>
                        <a:ea typeface="Times New Roman" panose="02020603050405020304" pitchFamily="18" charset="0"/>
                        <a:cs typeface="Mangal"/>
                      </a:endParaRPr>
                    </a:p>
                  </a:txBody>
                  <a:tcPr marL="46677" marR="4667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50000"/>
                        </a:lnSpc>
                        <a:spcAft>
                          <a:spcPts val="0"/>
                        </a:spcAft>
                      </a:pPr>
                      <a:r>
                        <a:rPr lang="en-US" sz="1300">
                          <a:effectLst/>
                          <a:latin typeface="Times New Roman" panose="02020603050405020304" pitchFamily="18" charset="0"/>
                          <a:ea typeface="Times New Roman" panose="02020603050405020304" pitchFamily="18" charset="0"/>
                          <a:cs typeface="Mangal"/>
                        </a:rPr>
                        <a:t>2.1 Hệ thống hiển thị giao diện form thêm kết quả</a:t>
                      </a:r>
                    </a:p>
                  </a:txBody>
                  <a:tcPr marL="46677" marR="4667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96918088"/>
                  </a:ext>
                </a:extLst>
              </a:tr>
              <a:tr h="1129487">
                <a:tc vMerge="1">
                  <a:txBody>
                    <a:bodyPr/>
                    <a:lstStyle/>
                    <a:p>
                      <a:endParaRPr lang="en-US"/>
                    </a:p>
                  </a:txBody>
                  <a:tcPr/>
                </a:tc>
                <a:tc>
                  <a:txBody>
                    <a:bodyPr/>
                    <a:lstStyle/>
                    <a:p>
                      <a:pPr marL="342900" lvl="0" indent="-342900">
                        <a:lnSpc>
                          <a:spcPct val="150000"/>
                        </a:lnSpc>
                        <a:spcAft>
                          <a:spcPts val="0"/>
                        </a:spcAft>
                        <a:buFont typeface="+mj-lt"/>
                        <a:buAutoNum type="arabicPeriod"/>
                      </a:pPr>
                      <a:r>
                        <a:rPr lang="en-US" sz="1300" u="none" strike="noStrike">
                          <a:solidFill>
                            <a:srgbClr val="000000"/>
                          </a:solidFill>
                          <a:effectLst/>
                          <a:latin typeface="Times New Roman" panose="02020603050405020304" pitchFamily="18" charset="0"/>
                          <a:ea typeface="Times New Roman" panose="02020603050405020304" pitchFamily="18" charset="0"/>
                          <a:cs typeface="Mangal"/>
                        </a:rPr>
                        <a:t>Admin </a:t>
                      </a:r>
                      <a:r>
                        <a:rPr lang="en-US" sz="1300" u="none" strike="noStrike">
                          <a:effectLst/>
                          <a:latin typeface="Times New Roman" panose="02020603050405020304" pitchFamily="18" charset="0"/>
                          <a:ea typeface="Times New Roman" panose="02020603050405020304" pitchFamily="18" charset="0"/>
                          <a:cs typeface="Mangal"/>
                        </a:rPr>
                        <a:t>nhập thông tin kết quả và chọn nút “Thêm kết quả”</a:t>
                      </a:r>
                    </a:p>
                  </a:txBody>
                  <a:tcPr marL="46677" marR="4667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50000"/>
                        </a:lnSpc>
                        <a:spcAft>
                          <a:spcPts val="0"/>
                        </a:spcAft>
                      </a:pPr>
                      <a:r>
                        <a:rPr lang="en-US" sz="1300">
                          <a:effectLst/>
                          <a:latin typeface="Times New Roman" panose="02020603050405020304" pitchFamily="18" charset="0"/>
                          <a:ea typeface="Times New Roman" panose="02020603050405020304" pitchFamily="18" charset="0"/>
                          <a:cs typeface="Mangal"/>
                        </a:rPr>
                        <a:t>3.1 Hệ thống thêm kết quả trận đấu và hiển thị “Đã thêm thành công”</a:t>
                      </a:r>
                    </a:p>
                  </a:txBody>
                  <a:tcPr marL="46677" marR="4667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2187258"/>
                  </a:ext>
                </a:extLst>
              </a:tr>
              <a:tr h="547296">
                <a:tc>
                  <a:txBody>
                    <a:bodyPr/>
                    <a:lstStyle/>
                    <a:p>
                      <a:pPr>
                        <a:lnSpc>
                          <a:spcPct val="150000"/>
                        </a:lnSpc>
                        <a:spcAft>
                          <a:spcPts val="0"/>
                        </a:spcAft>
                      </a:pPr>
                      <a:r>
                        <a:rPr lang="en-US" sz="1300" dirty="0" err="1">
                          <a:effectLst/>
                          <a:latin typeface="Times New Roman" panose="02020603050405020304" pitchFamily="18" charset="0"/>
                          <a:ea typeface="Times New Roman" panose="02020603050405020304" pitchFamily="18" charset="0"/>
                          <a:cs typeface="Mangal"/>
                        </a:rPr>
                        <a:t>Ngoại</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lệ</a:t>
                      </a:r>
                      <a:endParaRPr lang="en-US" sz="1300" dirty="0">
                        <a:effectLst/>
                        <a:latin typeface="Times New Roman" panose="02020603050405020304" pitchFamily="18" charset="0"/>
                        <a:ea typeface="Times New Roman" panose="02020603050405020304" pitchFamily="18" charset="0"/>
                        <a:cs typeface="Mangal"/>
                      </a:endParaRPr>
                    </a:p>
                  </a:txBody>
                  <a:tcPr marL="46677" marR="4667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2">
                  <a:txBody>
                    <a:bodyPr/>
                    <a:lstStyle/>
                    <a:p>
                      <a:pPr>
                        <a:lnSpc>
                          <a:spcPct val="150000"/>
                        </a:lnSpc>
                        <a:spcAft>
                          <a:spcPts val="0"/>
                        </a:spcAft>
                      </a:pPr>
                      <a:r>
                        <a:rPr lang="en-US" sz="1300" dirty="0">
                          <a:effectLst/>
                          <a:latin typeface="Times New Roman" panose="02020603050405020304" pitchFamily="18" charset="0"/>
                          <a:ea typeface="Times New Roman" panose="02020603050405020304" pitchFamily="18" charset="0"/>
                          <a:cs typeface="Mangal"/>
                        </a:rPr>
                        <a:t>Admin </a:t>
                      </a:r>
                      <a:r>
                        <a:rPr lang="en-US" sz="1300" dirty="0" err="1">
                          <a:effectLst/>
                          <a:latin typeface="Times New Roman" panose="02020603050405020304" pitchFamily="18" charset="0"/>
                          <a:ea typeface="Times New Roman" panose="02020603050405020304" pitchFamily="18" charset="0"/>
                          <a:cs typeface="Mangal"/>
                        </a:rPr>
                        <a:t>nhập</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sai</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hoặc</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thiếu</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thông</a:t>
                      </a:r>
                      <a:r>
                        <a:rPr lang="en-US" sz="1300" dirty="0">
                          <a:effectLst/>
                          <a:latin typeface="Times New Roman" panose="02020603050405020304" pitchFamily="18" charset="0"/>
                          <a:ea typeface="Times New Roman" panose="02020603050405020304" pitchFamily="18" charset="0"/>
                          <a:cs typeface="Mangal"/>
                        </a:rPr>
                        <a:t> tin </a:t>
                      </a:r>
                      <a:r>
                        <a:rPr lang="en-US" sz="1300" dirty="0" err="1">
                          <a:effectLst/>
                          <a:latin typeface="Times New Roman" panose="02020603050405020304" pitchFamily="18" charset="0"/>
                          <a:ea typeface="Times New Roman" panose="02020603050405020304" pitchFamily="18" charset="0"/>
                          <a:cs typeface="Mangal"/>
                        </a:rPr>
                        <a:t>của</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trận</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đấu</a:t>
                      </a:r>
                      <a:r>
                        <a:rPr lang="en-US" sz="1300" dirty="0">
                          <a:effectLst/>
                          <a:latin typeface="Times New Roman" panose="02020603050405020304" pitchFamily="18" charset="0"/>
                          <a:ea typeface="Times New Roman" panose="02020603050405020304" pitchFamily="18" charset="0"/>
                          <a:cs typeface="Mangal"/>
                        </a:rPr>
                        <a:t> =&gt;&gt; </a:t>
                      </a:r>
                      <a:r>
                        <a:rPr lang="en-US" sz="1300" dirty="0" err="1">
                          <a:effectLst/>
                          <a:latin typeface="Times New Roman" panose="02020603050405020304" pitchFamily="18" charset="0"/>
                          <a:ea typeface="Times New Roman" panose="02020603050405020304" pitchFamily="18" charset="0"/>
                          <a:cs typeface="Mangal"/>
                        </a:rPr>
                        <a:t>Hệ</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thống</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báo</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lỗi</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và</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yêu</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cầu</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nhập</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lại</a:t>
                      </a:r>
                      <a:endParaRPr lang="en-US" sz="1300" dirty="0">
                        <a:effectLst/>
                        <a:latin typeface="Times New Roman" panose="02020603050405020304" pitchFamily="18" charset="0"/>
                        <a:ea typeface="Times New Roman" panose="02020603050405020304" pitchFamily="18" charset="0"/>
                        <a:cs typeface="Mangal"/>
                      </a:endParaRPr>
                    </a:p>
                  </a:txBody>
                  <a:tcPr marL="46677" marR="4667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1700097070"/>
                  </a:ext>
                </a:extLst>
              </a:tr>
            </a:tbl>
          </a:graphicData>
        </a:graphic>
      </p:graphicFrame>
      <p:pic>
        <p:nvPicPr>
          <p:cNvPr id="4" name="Picture 3"/>
          <p:cNvPicPr/>
          <p:nvPr/>
        </p:nvPicPr>
        <p:blipFill>
          <a:blip r:embed="rId3">
            <a:extLst>
              <a:ext uri="{28A0092B-C50C-407E-A947-70E740481C1C}">
                <a14:useLocalDpi xmlns:a14="http://schemas.microsoft.com/office/drawing/2010/main" val="0"/>
              </a:ext>
            </a:extLst>
          </a:blip>
          <a:srcRect/>
          <a:stretch>
            <a:fillRect/>
          </a:stretch>
        </p:blipFill>
        <p:spPr bwMode="auto">
          <a:xfrm>
            <a:off x="5704018" y="397587"/>
            <a:ext cx="6220760" cy="6313850"/>
          </a:xfrm>
          <a:prstGeom prst="rect">
            <a:avLst/>
          </a:prstGeom>
          <a:noFill/>
          <a:ln>
            <a:noFill/>
          </a:ln>
        </p:spPr>
      </p:pic>
    </p:spTree>
    <p:extLst>
      <p:ext uri="{BB962C8B-B14F-4D97-AF65-F5344CB8AC3E}">
        <p14:creationId xmlns:p14="http://schemas.microsoft.com/office/powerpoint/2010/main" val="219633391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817418" cy="475989"/>
          </a:xfrm>
          <a:prstGeom prst="rect">
            <a:avLst/>
          </a:prstGeom>
        </p:spPr>
      </p:pic>
      <p:graphicFrame>
        <p:nvGraphicFramePr>
          <p:cNvPr id="3" name="Table 2"/>
          <p:cNvGraphicFramePr>
            <a:graphicFrameLocks noGrp="1"/>
          </p:cNvGraphicFramePr>
          <p:nvPr>
            <p:extLst>
              <p:ext uri="{D42A27DB-BD31-4B8C-83A1-F6EECF244321}">
                <p14:modId xmlns:p14="http://schemas.microsoft.com/office/powerpoint/2010/main" val="1614613858"/>
              </p:ext>
            </p:extLst>
          </p:nvPr>
        </p:nvGraphicFramePr>
        <p:xfrm>
          <a:off x="908709" y="674730"/>
          <a:ext cx="5389865" cy="6159163"/>
        </p:xfrm>
        <a:graphic>
          <a:graphicData uri="http://schemas.openxmlformats.org/drawingml/2006/table">
            <a:tbl>
              <a:tblPr/>
              <a:tblGrid>
                <a:gridCol w="1606527">
                  <a:extLst>
                    <a:ext uri="{9D8B030D-6E8A-4147-A177-3AD203B41FA5}">
                      <a16:colId xmlns:a16="http://schemas.microsoft.com/office/drawing/2014/main" val="703669675"/>
                    </a:ext>
                  </a:extLst>
                </a:gridCol>
                <a:gridCol w="1891669">
                  <a:extLst>
                    <a:ext uri="{9D8B030D-6E8A-4147-A177-3AD203B41FA5}">
                      <a16:colId xmlns:a16="http://schemas.microsoft.com/office/drawing/2014/main" val="1140172580"/>
                    </a:ext>
                  </a:extLst>
                </a:gridCol>
                <a:gridCol w="1891669">
                  <a:extLst>
                    <a:ext uri="{9D8B030D-6E8A-4147-A177-3AD203B41FA5}">
                      <a16:colId xmlns:a16="http://schemas.microsoft.com/office/drawing/2014/main" val="184414483"/>
                    </a:ext>
                  </a:extLst>
                </a:gridCol>
              </a:tblGrid>
              <a:tr h="270770">
                <a:tc>
                  <a:txBody>
                    <a:bodyPr/>
                    <a:lstStyle/>
                    <a:p>
                      <a:pPr algn="ctr">
                        <a:lnSpc>
                          <a:spcPct val="115000"/>
                        </a:lnSpc>
                        <a:spcAft>
                          <a:spcPts val="0"/>
                        </a:spcAft>
                      </a:pPr>
                      <a:r>
                        <a:rPr lang="en-US" sz="1300" b="1">
                          <a:effectLst/>
                          <a:latin typeface="Times New Roman" panose="02020603050405020304" pitchFamily="18" charset="0"/>
                          <a:ea typeface="Times New Roman" panose="02020603050405020304" pitchFamily="18" charset="0"/>
                          <a:cs typeface="Mangal"/>
                        </a:rPr>
                        <a:t>Mã Use Case</a:t>
                      </a:r>
                      <a:endParaRPr lang="en-US" sz="1300">
                        <a:effectLst/>
                        <a:latin typeface="Times New Roman" panose="02020603050405020304" pitchFamily="18" charset="0"/>
                        <a:ea typeface="Times New Roman" panose="02020603050405020304" pitchFamily="18" charset="0"/>
                        <a:cs typeface="Mangal"/>
                      </a:endParaRPr>
                    </a:p>
                  </a:txBody>
                  <a:tcPr marL="45622" marR="4562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2">
                  <a:txBody>
                    <a:bodyPr/>
                    <a:lstStyle/>
                    <a:p>
                      <a:pPr>
                        <a:lnSpc>
                          <a:spcPct val="115000"/>
                        </a:lnSpc>
                        <a:spcAft>
                          <a:spcPts val="0"/>
                        </a:spcAft>
                      </a:pPr>
                      <a:r>
                        <a:rPr lang="en-US" sz="1300" dirty="0">
                          <a:effectLst/>
                          <a:latin typeface="Times New Roman" panose="02020603050405020304" pitchFamily="18" charset="0"/>
                          <a:ea typeface="Times New Roman" panose="02020603050405020304" pitchFamily="18" charset="0"/>
                          <a:cs typeface="Mangal"/>
                        </a:rPr>
                        <a:t>UC28</a:t>
                      </a:r>
                    </a:p>
                  </a:txBody>
                  <a:tcPr marL="45622" marR="4562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3208839455"/>
                  </a:ext>
                </a:extLst>
              </a:tr>
              <a:tr h="270770">
                <a:tc>
                  <a:txBody>
                    <a:bodyPr/>
                    <a:lstStyle/>
                    <a:p>
                      <a:pPr algn="ctr">
                        <a:lnSpc>
                          <a:spcPct val="115000"/>
                        </a:lnSpc>
                        <a:spcAft>
                          <a:spcPts val="0"/>
                        </a:spcAft>
                      </a:pPr>
                      <a:r>
                        <a:rPr lang="en-US" sz="1300" b="1">
                          <a:effectLst/>
                          <a:latin typeface="Times New Roman" panose="02020603050405020304" pitchFamily="18" charset="0"/>
                          <a:ea typeface="Times New Roman" panose="02020603050405020304" pitchFamily="18" charset="0"/>
                          <a:cs typeface="Mangal"/>
                        </a:rPr>
                        <a:t>Use Case</a:t>
                      </a:r>
                      <a:endParaRPr lang="en-US" sz="1300">
                        <a:effectLst/>
                        <a:latin typeface="Times New Roman" panose="02020603050405020304" pitchFamily="18" charset="0"/>
                        <a:ea typeface="Times New Roman" panose="02020603050405020304" pitchFamily="18" charset="0"/>
                        <a:cs typeface="Mangal"/>
                      </a:endParaRPr>
                    </a:p>
                  </a:txBody>
                  <a:tcPr marL="45622" marR="4562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2">
                  <a:txBody>
                    <a:bodyPr/>
                    <a:lstStyle/>
                    <a:p>
                      <a:pPr>
                        <a:lnSpc>
                          <a:spcPct val="115000"/>
                        </a:lnSpc>
                        <a:spcAft>
                          <a:spcPts val="0"/>
                        </a:spcAft>
                      </a:pPr>
                      <a:r>
                        <a:rPr lang="en-US" sz="1300">
                          <a:effectLst/>
                          <a:latin typeface="Times New Roman" panose="02020603050405020304" pitchFamily="18" charset="0"/>
                          <a:ea typeface="Times New Roman" panose="02020603050405020304" pitchFamily="18" charset="0"/>
                          <a:cs typeface="Mangal"/>
                        </a:rPr>
                        <a:t>Thêm cầu thủ CLB</a:t>
                      </a:r>
                    </a:p>
                  </a:txBody>
                  <a:tcPr marL="45622" marR="4562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3640384841"/>
                  </a:ext>
                </a:extLst>
              </a:tr>
              <a:tr h="270770">
                <a:tc>
                  <a:txBody>
                    <a:bodyPr/>
                    <a:lstStyle/>
                    <a:p>
                      <a:pPr algn="ctr">
                        <a:lnSpc>
                          <a:spcPct val="115000"/>
                        </a:lnSpc>
                        <a:spcAft>
                          <a:spcPts val="0"/>
                        </a:spcAft>
                      </a:pPr>
                      <a:r>
                        <a:rPr lang="en-US" sz="1300" b="1">
                          <a:effectLst/>
                          <a:latin typeface="Times New Roman" panose="02020603050405020304" pitchFamily="18" charset="0"/>
                          <a:ea typeface="Times New Roman" panose="02020603050405020304" pitchFamily="18" charset="0"/>
                          <a:cs typeface="Mangal"/>
                        </a:rPr>
                        <a:t>Ngữ cảnh</a:t>
                      </a:r>
                      <a:endParaRPr lang="en-US" sz="1300">
                        <a:effectLst/>
                        <a:latin typeface="Times New Roman" panose="02020603050405020304" pitchFamily="18" charset="0"/>
                        <a:ea typeface="Times New Roman" panose="02020603050405020304" pitchFamily="18" charset="0"/>
                        <a:cs typeface="Mangal"/>
                      </a:endParaRPr>
                    </a:p>
                  </a:txBody>
                  <a:tcPr marL="45622" marR="4562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2">
                  <a:txBody>
                    <a:bodyPr/>
                    <a:lstStyle/>
                    <a:p>
                      <a:pPr>
                        <a:lnSpc>
                          <a:spcPct val="115000"/>
                        </a:lnSpc>
                        <a:spcAft>
                          <a:spcPts val="0"/>
                        </a:spcAft>
                      </a:pPr>
                      <a:r>
                        <a:rPr lang="en-US" sz="1300" dirty="0" err="1">
                          <a:effectLst/>
                          <a:latin typeface="Times New Roman" panose="02020603050405020304" pitchFamily="18" charset="0"/>
                          <a:ea typeface="Times New Roman" panose="02020603050405020304" pitchFamily="18" charset="0"/>
                          <a:cs typeface="Mangal"/>
                        </a:rPr>
                        <a:t>Thêm</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cầu</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thủ</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vào</a:t>
                      </a:r>
                      <a:r>
                        <a:rPr lang="en-US" sz="1300" dirty="0">
                          <a:effectLst/>
                          <a:latin typeface="Times New Roman" panose="02020603050405020304" pitchFamily="18" charset="0"/>
                          <a:ea typeface="Times New Roman" panose="02020603050405020304" pitchFamily="18" charset="0"/>
                          <a:cs typeface="Mangal"/>
                        </a:rPr>
                        <a:t> CLB</a:t>
                      </a:r>
                    </a:p>
                  </a:txBody>
                  <a:tcPr marL="45622" marR="4562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3375746399"/>
                  </a:ext>
                </a:extLst>
              </a:tr>
              <a:tr h="381529">
                <a:tc>
                  <a:txBody>
                    <a:bodyPr/>
                    <a:lstStyle/>
                    <a:p>
                      <a:pPr algn="ctr">
                        <a:lnSpc>
                          <a:spcPct val="115000"/>
                        </a:lnSpc>
                        <a:spcAft>
                          <a:spcPts val="0"/>
                        </a:spcAft>
                      </a:pPr>
                      <a:r>
                        <a:rPr lang="en-US" sz="1300" b="1">
                          <a:effectLst/>
                          <a:latin typeface="Times New Roman" panose="02020603050405020304" pitchFamily="18" charset="0"/>
                          <a:ea typeface="Times New Roman" panose="02020603050405020304" pitchFamily="18" charset="0"/>
                          <a:cs typeface="Mangal"/>
                        </a:rPr>
                        <a:t>Mô tả</a:t>
                      </a:r>
                      <a:endParaRPr lang="en-US" sz="1300">
                        <a:effectLst/>
                        <a:latin typeface="Times New Roman" panose="02020603050405020304" pitchFamily="18" charset="0"/>
                        <a:ea typeface="Times New Roman" panose="02020603050405020304" pitchFamily="18" charset="0"/>
                        <a:cs typeface="Mangal"/>
                      </a:endParaRPr>
                    </a:p>
                  </a:txBody>
                  <a:tcPr marL="45622" marR="4562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2">
                  <a:txBody>
                    <a:bodyPr/>
                    <a:lstStyle/>
                    <a:p>
                      <a:pPr>
                        <a:lnSpc>
                          <a:spcPct val="115000"/>
                        </a:lnSpc>
                        <a:spcAft>
                          <a:spcPts val="0"/>
                        </a:spcAft>
                      </a:pPr>
                      <a:r>
                        <a:rPr lang="en-US" sz="1300">
                          <a:effectLst/>
                          <a:latin typeface="Times New Roman" panose="02020603050405020304" pitchFamily="18" charset="0"/>
                          <a:ea typeface="Times New Roman" panose="02020603050405020304" pitchFamily="18" charset="0"/>
                          <a:cs typeface="Mangal"/>
                        </a:rPr>
                        <a:t>Khi có cầu thủ mới, admin cần tuyển thêm cầu thủ CLB</a:t>
                      </a:r>
                    </a:p>
                  </a:txBody>
                  <a:tcPr marL="45622" marR="4562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743642988"/>
                  </a:ext>
                </a:extLst>
              </a:tr>
              <a:tr h="270770">
                <a:tc>
                  <a:txBody>
                    <a:bodyPr/>
                    <a:lstStyle/>
                    <a:p>
                      <a:pPr algn="ctr">
                        <a:lnSpc>
                          <a:spcPct val="115000"/>
                        </a:lnSpc>
                        <a:spcAft>
                          <a:spcPts val="0"/>
                        </a:spcAft>
                      </a:pPr>
                      <a:r>
                        <a:rPr lang="en-US" sz="1300" b="1">
                          <a:effectLst/>
                          <a:latin typeface="Times New Roman" panose="02020603050405020304" pitchFamily="18" charset="0"/>
                          <a:ea typeface="Times New Roman" panose="02020603050405020304" pitchFamily="18" charset="0"/>
                          <a:cs typeface="Mangal"/>
                        </a:rPr>
                        <a:t>Tác nhân</a:t>
                      </a:r>
                      <a:endParaRPr lang="en-US" sz="1300">
                        <a:effectLst/>
                        <a:latin typeface="Times New Roman" panose="02020603050405020304" pitchFamily="18" charset="0"/>
                        <a:ea typeface="Times New Roman" panose="02020603050405020304" pitchFamily="18" charset="0"/>
                        <a:cs typeface="Mangal"/>
                      </a:endParaRPr>
                    </a:p>
                  </a:txBody>
                  <a:tcPr marL="45622" marR="4562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2">
                  <a:txBody>
                    <a:bodyPr/>
                    <a:lstStyle/>
                    <a:p>
                      <a:pPr>
                        <a:lnSpc>
                          <a:spcPct val="115000"/>
                        </a:lnSpc>
                        <a:spcAft>
                          <a:spcPts val="0"/>
                        </a:spcAft>
                      </a:pPr>
                      <a:r>
                        <a:rPr lang="en-US" sz="1300">
                          <a:effectLst/>
                          <a:latin typeface="Times New Roman" panose="02020603050405020304" pitchFamily="18" charset="0"/>
                          <a:ea typeface="Times New Roman" panose="02020603050405020304" pitchFamily="18" charset="0"/>
                          <a:cs typeface="Mangal"/>
                        </a:rPr>
                        <a:t>Admin, Câu lạc bộ</a:t>
                      </a:r>
                    </a:p>
                  </a:txBody>
                  <a:tcPr marL="45622" marR="4562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366841412"/>
                  </a:ext>
                </a:extLst>
              </a:tr>
              <a:tr h="270770">
                <a:tc>
                  <a:txBody>
                    <a:bodyPr/>
                    <a:lstStyle/>
                    <a:p>
                      <a:pPr algn="ctr">
                        <a:lnSpc>
                          <a:spcPct val="115000"/>
                        </a:lnSpc>
                        <a:spcAft>
                          <a:spcPts val="0"/>
                        </a:spcAft>
                      </a:pPr>
                      <a:r>
                        <a:rPr lang="en-US" sz="1300" b="1">
                          <a:effectLst/>
                          <a:latin typeface="Times New Roman" panose="02020603050405020304" pitchFamily="18" charset="0"/>
                          <a:ea typeface="Times New Roman" panose="02020603050405020304" pitchFamily="18" charset="0"/>
                          <a:cs typeface="Mangal"/>
                        </a:rPr>
                        <a:t>Sự kiện kích hoạt</a:t>
                      </a:r>
                      <a:endParaRPr lang="en-US" sz="1300">
                        <a:effectLst/>
                        <a:latin typeface="Times New Roman" panose="02020603050405020304" pitchFamily="18" charset="0"/>
                        <a:ea typeface="Times New Roman" panose="02020603050405020304" pitchFamily="18" charset="0"/>
                        <a:cs typeface="Mangal"/>
                      </a:endParaRPr>
                    </a:p>
                  </a:txBody>
                  <a:tcPr marL="45622" marR="4562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2">
                  <a:txBody>
                    <a:bodyPr/>
                    <a:lstStyle/>
                    <a:p>
                      <a:pPr>
                        <a:lnSpc>
                          <a:spcPct val="115000"/>
                        </a:lnSpc>
                        <a:spcAft>
                          <a:spcPts val="0"/>
                        </a:spcAft>
                      </a:pPr>
                      <a:r>
                        <a:rPr lang="en-US" sz="1300">
                          <a:effectLst/>
                          <a:latin typeface="Times New Roman" panose="02020603050405020304" pitchFamily="18" charset="0"/>
                          <a:ea typeface="Times New Roman" panose="02020603050405020304" pitchFamily="18" charset="0"/>
                          <a:cs typeface="Mangal"/>
                        </a:rPr>
                        <a:t>Thêm cầu thủ</a:t>
                      </a:r>
                    </a:p>
                  </a:txBody>
                  <a:tcPr marL="45622" marR="4562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3603929618"/>
                  </a:ext>
                </a:extLst>
              </a:tr>
              <a:tr h="572295">
                <a:tc>
                  <a:txBody>
                    <a:bodyPr/>
                    <a:lstStyle/>
                    <a:p>
                      <a:pPr algn="ctr">
                        <a:lnSpc>
                          <a:spcPct val="115000"/>
                        </a:lnSpc>
                        <a:spcAft>
                          <a:spcPts val="0"/>
                        </a:spcAft>
                      </a:pPr>
                      <a:r>
                        <a:rPr lang="en-US" sz="1300" b="1">
                          <a:effectLst/>
                          <a:latin typeface="Times New Roman" panose="02020603050405020304" pitchFamily="18" charset="0"/>
                          <a:ea typeface="Times New Roman" panose="02020603050405020304" pitchFamily="18" charset="0"/>
                          <a:cs typeface="Mangal"/>
                        </a:rPr>
                        <a:t>Điều kiện tiên quyết</a:t>
                      </a:r>
                      <a:endParaRPr lang="en-US" sz="1300">
                        <a:effectLst/>
                        <a:latin typeface="Times New Roman" panose="02020603050405020304" pitchFamily="18" charset="0"/>
                        <a:ea typeface="Times New Roman" panose="02020603050405020304" pitchFamily="18" charset="0"/>
                        <a:cs typeface="Mangal"/>
                      </a:endParaRPr>
                    </a:p>
                  </a:txBody>
                  <a:tcPr marL="45622" marR="4562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2">
                  <a:txBody>
                    <a:bodyPr/>
                    <a:lstStyle/>
                    <a:p>
                      <a:pPr>
                        <a:lnSpc>
                          <a:spcPct val="115000"/>
                        </a:lnSpc>
                        <a:spcAft>
                          <a:spcPts val="0"/>
                        </a:spcAft>
                      </a:pPr>
                      <a:r>
                        <a:rPr lang="en-US" sz="1300" dirty="0">
                          <a:effectLst/>
                          <a:latin typeface="Times New Roman" panose="02020603050405020304" pitchFamily="18" charset="0"/>
                          <a:ea typeface="Times New Roman" panose="02020603050405020304" pitchFamily="18" charset="0"/>
                          <a:cs typeface="Mangal"/>
                        </a:rPr>
                        <a:t>+ Admin, </a:t>
                      </a:r>
                      <a:r>
                        <a:rPr lang="en-US" sz="1300" dirty="0" err="1">
                          <a:effectLst/>
                          <a:latin typeface="Times New Roman" panose="02020603050405020304" pitchFamily="18" charset="0"/>
                          <a:ea typeface="Times New Roman" panose="02020603050405020304" pitchFamily="18" charset="0"/>
                          <a:cs typeface="Mangal"/>
                        </a:rPr>
                        <a:t>Câu</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lạc</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bộ</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truy</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cập</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vào</a:t>
                      </a:r>
                      <a:r>
                        <a:rPr lang="en-US" sz="1300" dirty="0">
                          <a:effectLst/>
                          <a:latin typeface="Times New Roman" panose="02020603050405020304" pitchFamily="18" charset="0"/>
                          <a:ea typeface="Times New Roman" panose="02020603050405020304" pitchFamily="18" charset="0"/>
                          <a:cs typeface="Mangal"/>
                        </a:rPr>
                        <a:t> website</a:t>
                      </a:r>
                    </a:p>
                    <a:p>
                      <a:pPr>
                        <a:lnSpc>
                          <a:spcPct val="115000"/>
                        </a:lnSpc>
                        <a:spcAft>
                          <a:spcPts val="0"/>
                        </a:spcAft>
                      </a:pPr>
                      <a:r>
                        <a:rPr lang="en-US" sz="1300" dirty="0">
                          <a:effectLst/>
                          <a:latin typeface="Times New Roman" panose="02020603050405020304" pitchFamily="18" charset="0"/>
                          <a:ea typeface="Times New Roman" panose="02020603050405020304" pitchFamily="18" charset="0"/>
                          <a:cs typeface="Mangal"/>
                        </a:rPr>
                        <a:t>+ Admin, </a:t>
                      </a:r>
                      <a:r>
                        <a:rPr lang="en-US" sz="1300" dirty="0" err="1">
                          <a:effectLst/>
                          <a:latin typeface="Times New Roman" panose="02020603050405020304" pitchFamily="18" charset="0"/>
                          <a:ea typeface="Times New Roman" panose="02020603050405020304" pitchFamily="18" charset="0"/>
                          <a:cs typeface="Mangal"/>
                        </a:rPr>
                        <a:t>Câu</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lạc</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bộ</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đã</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đăng</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nhập</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thành</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công</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vào</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hệ</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thống</a:t>
                      </a:r>
                      <a:endParaRPr lang="en-US" sz="1300" dirty="0">
                        <a:effectLst/>
                        <a:latin typeface="Times New Roman" panose="02020603050405020304" pitchFamily="18" charset="0"/>
                        <a:ea typeface="Times New Roman" panose="02020603050405020304" pitchFamily="18" charset="0"/>
                        <a:cs typeface="Mangal"/>
                      </a:endParaRPr>
                    </a:p>
                  </a:txBody>
                  <a:tcPr marL="45622" marR="4562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3108183570"/>
                  </a:ext>
                </a:extLst>
              </a:tr>
              <a:tr h="270770">
                <a:tc>
                  <a:txBody>
                    <a:bodyPr/>
                    <a:lstStyle/>
                    <a:p>
                      <a:pPr algn="ctr">
                        <a:lnSpc>
                          <a:spcPct val="115000"/>
                        </a:lnSpc>
                        <a:spcAft>
                          <a:spcPts val="0"/>
                        </a:spcAft>
                      </a:pPr>
                      <a:r>
                        <a:rPr lang="en-US" sz="1300" b="1">
                          <a:effectLst/>
                          <a:latin typeface="Times New Roman" panose="02020603050405020304" pitchFamily="18" charset="0"/>
                          <a:ea typeface="Times New Roman" panose="02020603050405020304" pitchFamily="18" charset="0"/>
                          <a:cs typeface="Mangal"/>
                        </a:rPr>
                        <a:t>Kết quả</a:t>
                      </a:r>
                      <a:endParaRPr lang="en-US" sz="1300">
                        <a:effectLst/>
                        <a:latin typeface="Times New Roman" panose="02020603050405020304" pitchFamily="18" charset="0"/>
                        <a:ea typeface="Times New Roman" panose="02020603050405020304" pitchFamily="18" charset="0"/>
                        <a:cs typeface="Mangal"/>
                      </a:endParaRPr>
                    </a:p>
                  </a:txBody>
                  <a:tcPr marL="45622" marR="4562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2">
                  <a:txBody>
                    <a:bodyPr/>
                    <a:lstStyle/>
                    <a:p>
                      <a:pPr>
                        <a:lnSpc>
                          <a:spcPct val="115000"/>
                        </a:lnSpc>
                        <a:spcAft>
                          <a:spcPts val="0"/>
                        </a:spcAft>
                      </a:pPr>
                      <a:r>
                        <a:rPr lang="en-US" sz="1300">
                          <a:effectLst/>
                          <a:latin typeface="Times New Roman" panose="02020603050405020304" pitchFamily="18" charset="0"/>
                          <a:ea typeface="Times New Roman" panose="02020603050405020304" pitchFamily="18" charset="0"/>
                          <a:cs typeface="Mangal"/>
                        </a:rPr>
                        <a:t>Thêm cầu thủ CLB thành công</a:t>
                      </a:r>
                    </a:p>
                  </a:txBody>
                  <a:tcPr marL="45622" marR="4562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1657556519"/>
                  </a:ext>
                </a:extLst>
              </a:tr>
              <a:tr h="329522">
                <a:tc rowSpan="5">
                  <a:txBody>
                    <a:bodyPr/>
                    <a:lstStyle/>
                    <a:p>
                      <a:pPr algn="ctr">
                        <a:lnSpc>
                          <a:spcPct val="115000"/>
                        </a:lnSpc>
                        <a:spcAft>
                          <a:spcPts val="0"/>
                        </a:spcAft>
                      </a:pPr>
                      <a:r>
                        <a:rPr lang="en-US" sz="1300" b="1">
                          <a:effectLst/>
                          <a:latin typeface="Times New Roman" panose="02020603050405020304" pitchFamily="18" charset="0"/>
                          <a:ea typeface="Times New Roman" panose="02020603050405020304" pitchFamily="18" charset="0"/>
                          <a:cs typeface="Mangal"/>
                        </a:rPr>
                        <a:t>Luồng sự kiện</a:t>
                      </a:r>
                      <a:endParaRPr lang="en-US" sz="1300">
                        <a:effectLst/>
                        <a:latin typeface="Times New Roman" panose="02020603050405020304" pitchFamily="18" charset="0"/>
                        <a:ea typeface="Times New Roman" panose="02020603050405020304" pitchFamily="18" charset="0"/>
                        <a:cs typeface="Mangal"/>
                      </a:endParaRPr>
                    </a:p>
                  </a:txBody>
                  <a:tcPr marL="45622" marR="4562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US" sz="1300" b="1">
                          <a:effectLst/>
                          <a:latin typeface="Times New Roman" panose="02020603050405020304" pitchFamily="18" charset="0"/>
                          <a:ea typeface="Times New Roman" panose="02020603050405020304" pitchFamily="18" charset="0"/>
                          <a:cs typeface="Mangal"/>
                        </a:rPr>
                        <a:t>Actor</a:t>
                      </a:r>
                      <a:endParaRPr lang="en-US" sz="1300">
                        <a:effectLst/>
                        <a:latin typeface="Times New Roman" panose="02020603050405020304" pitchFamily="18" charset="0"/>
                        <a:ea typeface="Times New Roman" panose="02020603050405020304" pitchFamily="18" charset="0"/>
                        <a:cs typeface="Mangal"/>
                      </a:endParaRPr>
                    </a:p>
                  </a:txBody>
                  <a:tcPr marL="45622" marR="4562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US" sz="1300" b="1">
                          <a:effectLst/>
                          <a:latin typeface="Times New Roman" panose="02020603050405020304" pitchFamily="18" charset="0"/>
                          <a:ea typeface="Times New Roman" panose="02020603050405020304" pitchFamily="18" charset="0"/>
                          <a:cs typeface="Mangal"/>
                        </a:rPr>
                        <a:t>Luồng sự kiện</a:t>
                      </a:r>
                      <a:endParaRPr lang="en-US" sz="1300">
                        <a:effectLst/>
                        <a:latin typeface="Times New Roman" panose="02020603050405020304" pitchFamily="18" charset="0"/>
                        <a:ea typeface="Times New Roman" panose="02020603050405020304" pitchFamily="18" charset="0"/>
                        <a:cs typeface="Mangal"/>
                      </a:endParaRPr>
                    </a:p>
                  </a:txBody>
                  <a:tcPr marL="45622" marR="4562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93603964"/>
                  </a:ext>
                </a:extLst>
              </a:tr>
              <a:tr h="532437">
                <a:tc vMerge="1">
                  <a:txBody>
                    <a:bodyPr/>
                    <a:lstStyle/>
                    <a:p>
                      <a:endParaRPr lang="en-US"/>
                    </a:p>
                  </a:txBody>
                  <a:tcPr/>
                </a:tc>
                <a:tc>
                  <a:txBody>
                    <a:bodyPr/>
                    <a:lstStyle/>
                    <a:p>
                      <a:pPr marL="342900" lvl="0" indent="-342900">
                        <a:lnSpc>
                          <a:spcPct val="107000"/>
                        </a:lnSpc>
                        <a:spcAft>
                          <a:spcPts val="800"/>
                        </a:spcAft>
                        <a:buFont typeface="+mj-lt"/>
                        <a:buAutoNum type="arabicPeriod"/>
                      </a:pPr>
                      <a:r>
                        <a:rPr lang="en-US" sz="1300">
                          <a:solidFill>
                            <a:srgbClr val="000000"/>
                          </a:solidFill>
                          <a:effectLst/>
                          <a:latin typeface="Times New Roman" panose="02020603050405020304" pitchFamily="18" charset="0"/>
                          <a:ea typeface="Times New Roman" panose="02020603050405020304" pitchFamily="18" charset="0"/>
                          <a:cs typeface="Mangal"/>
                        </a:rPr>
                        <a:t>Admin/Câu lạc bộ chọn mục” Quản lý cầu thủ CLB”</a:t>
                      </a:r>
                      <a:endParaRPr lang="en-US" sz="1300">
                        <a:effectLst/>
                        <a:latin typeface="Times New Roman" panose="02020603050405020304" pitchFamily="18" charset="0"/>
                        <a:ea typeface="Times New Roman" panose="02020603050405020304" pitchFamily="18" charset="0"/>
                        <a:cs typeface="Mangal"/>
                      </a:endParaRPr>
                    </a:p>
                  </a:txBody>
                  <a:tcPr marL="45622" marR="4562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300">
                          <a:effectLst/>
                          <a:latin typeface="Times New Roman" panose="02020603050405020304" pitchFamily="18" charset="0"/>
                          <a:ea typeface="Times New Roman" panose="02020603050405020304" pitchFamily="18" charset="0"/>
                          <a:cs typeface="Mangal"/>
                        </a:rPr>
                        <a:t> </a:t>
                      </a:r>
                    </a:p>
                  </a:txBody>
                  <a:tcPr marL="45622" marR="4562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40551061"/>
                  </a:ext>
                </a:extLst>
              </a:tr>
              <a:tr h="532437">
                <a:tc vMerge="1">
                  <a:txBody>
                    <a:bodyPr/>
                    <a:lstStyle/>
                    <a:p>
                      <a:endParaRPr lang="en-US"/>
                    </a:p>
                  </a:txBody>
                  <a:tcPr/>
                </a:tc>
                <a:tc>
                  <a:txBody>
                    <a:bodyPr/>
                    <a:lstStyle/>
                    <a:p>
                      <a:pPr marL="342900" lvl="0" indent="-342900">
                        <a:lnSpc>
                          <a:spcPct val="107000"/>
                        </a:lnSpc>
                        <a:spcAft>
                          <a:spcPts val="800"/>
                        </a:spcAft>
                        <a:buFont typeface="+mj-lt"/>
                        <a:buAutoNum type="arabicPeriod"/>
                      </a:pPr>
                      <a:r>
                        <a:rPr lang="en-US" sz="1300">
                          <a:solidFill>
                            <a:srgbClr val="000000"/>
                          </a:solidFill>
                          <a:effectLst/>
                          <a:latin typeface="Times New Roman" panose="02020603050405020304" pitchFamily="18" charset="0"/>
                          <a:ea typeface="Times New Roman" panose="02020603050405020304" pitchFamily="18" charset="0"/>
                          <a:cs typeface="Mangal"/>
                        </a:rPr>
                        <a:t>Admin/Câu lạc bộ chọn “Thêm cầu thủ vào CLB”</a:t>
                      </a:r>
                      <a:endParaRPr lang="en-US" sz="1300">
                        <a:effectLst/>
                        <a:latin typeface="Times New Roman" panose="02020603050405020304" pitchFamily="18" charset="0"/>
                        <a:ea typeface="Times New Roman" panose="02020603050405020304" pitchFamily="18" charset="0"/>
                        <a:cs typeface="Mangal"/>
                      </a:endParaRPr>
                    </a:p>
                  </a:txBody>
                  <a:tcPr marL="45622" marR="4562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300">
                          <a:effectLst/>
                          <a:latin typeface="Times New Roman" panose="02020603050405020304" pitchFamily="18" charset="0"/>
                          <a:ea typeface="Times New Roman" panose="02020603050405020304" pitchFamily="18" charset="0"/>
                          <a:cs typeface="Mangal"/>
                        </a:rPr>
                        <a:t>2.1 Hệ thống hiển thị danh sách bảng cầu thủ CLB</a:t>
                      </a:r>
                    </a:p>
                  </a:txBody>
                  <a:tcPr marL="45622" marR="4562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41533091"/>
                  </a:ext>
                </a:extLst>
              </a:tr>
              <a:tr h="532437">
                <a:tc vMerge="1">
                  <a:txBody>
                    <a:bodyPr/>
                    <a:lstStyle/>
                    <a:p>
                      <a:endParaRPr lang="en-US"/>
                    </a:p>
                  </a:txBody>
                  <a:tcPr/>
                </a:tc>
                <a:tc>
                  <a:txBody>
                    <a:bodyPr/>
                    <a:lstStyle/>
                    <a:p>
                      <a:pPr marL="342900" lvl="0" indent="-342900">
                        <a:lnSpc>
                          <a:spcPct val="107000"/>
                        </a:lnSpc>
                        <a:spcAft>
                          <a:spcPts val="800"/>
                        </a:spcAft>
                        <a:buFont typeface="+mj-lt"/>
                        <a:buAutoNum type="arabicPeriod"/>
                      </a:pPr>
                      <a:r>
                        <a:rPr lang="en-US" sz="1300">
                          <a:solidFill>
                            <a:srgbClr val="000000"/>
                          </a:solidFill>
                          <a:effectLst/>
                          <a:latin typeface="Times New Roman" panose="02020603050405020304" pitchFamily="18" charset="0"/>
                          <a:ea typeface="Times New Roman" panose="02020603050405020304" pitchFamily="18" charset="0"/>
                          <a:cs typeface="Mangal"/>
                        </a:rPr>
                        <a:t>Admin/Câu lạc bộ chọn nút “Thêm cầu thủ CLB</a:t>
                      </a:r>
                      <a:endParaRPr lang="en-US" sz="1300">
                        <a:effectLst/>
                        <a:latin typeface="Times New Roman" panose="02020603050405020304" pitchFamily="18" charset="0"/>
                        <a:ea typeface="Times New Roman" panose="02020603050405020304" pitchFamily="18" charset="0"/>
                        <a:cs typeface="Mangal"/>
                      </a:endParaRPr>
                    </a:p>
                  </a:txBody>
                  <a:tcPr marL="45622" marR="4562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300">
                          <a:effectLst/>
                          <a:latin typeface="Times New Roman" panose="02020603050405020304" pitchFamily="18" charset="0"/>
                          <a:ea typeface="Times New Roman" panose="02020603050405020304" pitchFamily="18" charset="0"/>
                          <a:cs typeface="Mangal"/>
                        </a:rPr>
                        <a:t>3.1 Hệ thống hiển thị form nhập thông tin cầu thủ </a:t>
                      </a:r>
                    </a:p>
                  </a:txBody>
                  <a:tcPr marL="45622" marR="4562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72851855"/>
                  </a:ext>
                </a:extLst>
              </a:tr>
              <a:tr h="887394">
                <a:tc vMerge="1">
                  <a:txBody>
                    <a:bodyPr/>
                    <a:lstStyle/>
                    <a:p>
                      <a:endParaRPr lang="en-US"/>
                    </a:p>
                  </a:txBody>
                  <a:tcPr/>
                </a:tc>
                <a:tc>
                  <a:txBody>
                    <a:bodyPr/>
                    <a:lstStyle/>
                    <a:p>
                      <a:pPr marL="342900" lvl="0" indent="-342900">
                        <a:lnSpc>
                          <a:spcPct val="107000"/>
                        </a:lnSpc>
                        <a:spcAft>
                          <a:spcPts val="800"/>
                        </a:spcAft>
                        <a:buFont typeface="+mj-lt"/>
                        <a:buAutoNum type="arabicPeriod"/>
                      </a:pPr>
                      <a:r>
                        <a:rPr lang="en-US" sz="1300">
                          <a:solidFill>
                            <a:srgbClr val="000000"/>
                          </a:solidFill>
                          <a:effectLst/>
                          <a:latin typeface="Times New Roman" panose="02020603050405020304" pitchFamily="18" charset="0"/>
                          <a:ea typeface="Times New Roman" panose="02020603050405020304" pitchFamily="18" charset="0"/>
                          <a:cs typeface="Mangal"/>
                        </a:rPr>
                        <a:t>Admin/Câu lạc bộ “Nhập thông tin cầu thủ” và nhấn chọn “Thêm cầu thủ CLB”</a:t>
                      </a:r>
                      <a:endParaRPr lang="en-US" sz="1300">
                        <a:effectLst/>
                        <a:latin typeface="Times New Roman" panose="02020603050405020304" pitchFamily="18" charset="0"/>
                        <a:ea typeface="Times New Roman" panose="02020603050405020304" pitchFamily="18" charset="0"/>
                        <a:cs typeface="Mangal"/>
                      </a:endParaRPr>
                    </a:p>
                  </a:txBody>
                  <a:tcPr marL="45622" marR="4562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300">
                          <a:effectLst/>
                          <a:latin typeface="Times New Roman" panose="02020603050405020304" pitchFamily="18" charset="0"/>
                          <a:ea typeface="Times New Roman" panose="02020603050405020304" pitchFamily="18" charset="0"/>
                          <a:cs typeface="Mangal"/>
                        </a:rPr>
                        <a:t>4.1 Hệ thống hiển thị thông báo thêm cầu thủ thành công</a:t>
                      </a:r>
                    </a:p>
                  </a:txBody>
                  <a:tcPr marL="45622" marR="4562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88385574"/>
                  </a:ext>
                </a:extLst>
              </a:tr>
              <a:tr h="270770">
                <a:tc>
                  <a:txBody>
                    <a:bodyPr/>
                    <a:lstStyle/>
                    <a:p>
                      <a:pPr algn="ctr">
                        <a:lnSpc>
                          <a:spcPct val="115000"/>
                        </a:lnSpc>
                        <a:spcAft>
                          <a:spcPts val="0"/>
                        </a:spcAft>
                      </a:pPr>
                      <a:r>
                        <a:rPr lang="en-US" sz="1300" b="1">
                          <a:effectLst/>
                          <a:latin typeface="Times New Roman" panose="02020603050405020304" pitchFamily="18" charset="0"/>
                          <a:ea typeface="Times New Roman" panose="02020603050405020304" pitchFamily="18" charset="0"/>
                          <a:cs typeface="Mangal"/>
                        </a:rPr>
                        <a:t>Ngoại lệ</a:t>
                      </a:r>
                      <a:endParaRPr lang="en-US" sz="1300">
                        <a:effectLst/>
                        <a:latin typeface="Times New Roman" panose="02020603050405020304" pitchFamily="18" charset="0"/>
                        <a:ea typeface="Times New Roman" panose="02020603050405020304" pitchFamily="18" charset="0"/>
                        <a:cs typeface="Mangal"/>
                      </a:endParaRPr>
                    </a:p>
                  </a:txBody>
                  <a:tcPr marL="45622" marR="4562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2">
                  <a:txBody>
                    <a:bodyPr/>
                    <a:lstStyle/>
                    <a:p>
                      <a:pPr>
                        <a:lnSpc>
                          <a:spcPct val="115000"/>
                        </a:lnSpc>
                        <a:spcAft>
                          <a:spcPts val="0"/>
                        </a:spcAft>
                      </a:pPr>
                      <a:r>
                        <a:rPr lang="en-US" sz="1300" dirty="0" err="1">
                          <a:effectLst/>
                          <a:latin typeface="Times New Roman" panose="02020603050405020304" pitchFamily="18" charset="0"/>
                          <a:ea typeface="Times New Roman" panose="02020603050405020304" pitchFamily="18" charset="0"/>
                          <a:cs typeface="Mangal"/>
                        </a:rPr>
                        <a:t>không</a:t>
                      </a:r>
                      <a:endParaRPr lang="en-US" sz="1300" dirty="0">
                        <a:effectLst/>
                        <a:latin typeface="Times New Roman" panose="02020603050405020304" pitchFamily="18" charset="0"/>
                        <a:ea typeface="Times New Roman" panose="02020603050405020304" pitchFamily="18" charset="0"/>
                        <a:cs typeface="Mangal"/>
                      </a:endParaRPr>
                    </a:p>
                  </a:txBody>
                  <a:tcPr marL="45622" marR="4562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806672623"/>
                  </a:ext>
                </a:extLst>
              </a:tr>
            </a:tbl>
          </a:graphicData>
        </a:graphic>
      </p:graphicFrame>
      <p:pic>
        <p:nvPicPr>
          <p:cNvPr id="4" name="Picture 3"/>
          <p:cNvPicPr/>
          <p:nvPr/>
        </p:nvPicPr>
        <p:blipFill>
          <a:blip r:embed="rId3">
            <a:extLst>
              <a:ext uri="{28A0092B-C50C-407E-A947-70E740481C1C}">
                <a14:useLocalDpi xmlns:a14="http://schemas.microsoft.com/office/drawing/2010/main" val="0"/>
              </a:ext>
            </a:extLst>
          </a:blip>
          <a:srcRect/>
          <a:stretch>
            <a:fillRect/>
          </a:stretch>
        </p:blipFill>
        <p:spPr bwMode="auto">
          <a:xfrm>
            <a:off x="6298574" y="674731"/>
            <a:ext cx="5791835" cy="6079726"/>
          </a:xfrm>
          <a:prstGeom prst="rect">
            <a:avLst/>
          </a:prstGeom>
          <a:noFill/>
          <a:ln>
            <a:noFill/>
          </a:ln>
        </p:spPr>
      </p:pic>
    </p:spTree>
    <p:extLst>
      <p:ext uri="{BB962C8B-B14F-4D97-AF65-F5344CB8AC3E}">
        <p14:creationId xmlns:p14="http://schemas.microsoft.com/office/powerpoint/2010/main" val="185909026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434805" cy="375781"/>
          </a:xfrm>
          <a:prstGeom prst="rect">
            <a:avLst/>
          </a:prstGeom>
        </p:spPr>
      </p:pic>
      <p:graphicFrame>
        <p:nvGraphicFramePr>
          <p:cNvPr id="4" name="Table 3"/>
          <p:cNvGraphicFramePr>
            <a:graphicFrameLocks noGrp="1"/>
          </p:cNvGraphicFramePr>
          <p:nvPr>
            <p:extLst>
              <p:ext uri="{D42A27DB-BD31-4B8C-83A1-F6EECF244321}">
                <p14:modId xmlns:p14="http://schemas.microsoft.com/office/powerpoint/2010/main" val="3803841129"/>
              </p:ext>
            </p:extLst>
          </p:nvPr>
        </p:nvGraphicFramePr>
        <p:xfrm>
          <a:off x="270137" y="563698"/>
          <a:ext cx="5992876" cy="6125933"/>
        </p:xfrm>
        <a:graphic>
          <a:graphicData uri="http://schemas.openxmlformats.org/drawingml/2006/table">
            <a:tbl>
              <a:tblPr/>
              <a:tblGrid>
                <a:gridCol w="1786264">
                  <a:extLst>
                    <a:ext uri="{9D8B030D-6E8A-4147-A177-3AD203B41FA5}">
                      <a16:colId xmlns:a16="http://schemas.microsoft.com/office/drawing/2014/main" val="4102714193"/>
                    </a:ext>
                  </a:extLst>
                </a:gridCol>
                <a:gridCol w="2103306">
                  <a:extLst>
                    <a:ext uri="{9D8B030D-6E8A-4147-A177-3AD203B41FA5}">
                      <a16:colId xmlns:a16="http://schemas.microsoft.com/office/drawing/2014/main" val="1069624252"/>
                    </a:ext>
                  </a:extLst>
                </a:gridCol>
                <a:gridCol w="2103306">
                  <a:extLst>
                    <a:ext uri="{9D8B030D-6E8A-4147-A177-3AD203B41FA5}">
                      <a16:colId xmlns:a16="http://schemas.microsoft.com/office/drawing/2014/main" val="2877929356"/>
                    </a:ext>
                  </a:extLst>
                </a:gridCol>
              </a:tblGrid>
              <a:tr h="223581">
                <a:tc>
                  <a:txBody>
                    <a:bodyPr/>
                    <a:lstStyle/>
                    <a:p>
                      <a:pPr algn="ctr">
                        <a:lnSpc>
                          <a:spcPct val="115000"/>
                        </a:lnSpc>
                        <a:spcAft>
                          <a:spcPts val="0"/>
                        </a:spcAft>
                      </a:pPr>
                      <a:r>
                        <a:rPr lang="en-US" sz="1300" b="1" dirty="0" err="1">
                          <a:effectLst/>
                          <a:latin typeface="Times New Roman" panose="02020603050405020304" pitchFamily="18" charset="0"/>
                          <a:ea typeface="Times New Roman" panose="02020603050405020304" pitchFamily="18" charset="0"/>
                          <a:cs typeface="Mangal"/>
                        </a:rPr>
                        <a:t>Mã</a:t>
                      </a:r>
                      <a:r>
                        <a:rPr lang="en-US" sz="1300" b="1" dirty="0">
                          <a:effectLst/>
                          <a:latin typeface="Times New Roman" panose="02020603050405020304" pitchFamily="18" charset="0"/>
                          <a:ea typeface="Times New Roman" panose="02020603050405020304" pitchFamily="18" charset="0"/>
                          <a:cs typeface="Mangal"/>
                        </a:rPr>
                        <a:t> Use Case</a:t>
                      </a:r>
                      <a:endParaRPr lang="en-US" sz="1300" dirty="0">
                        <a:effectLst/>
                        <a:latin typeface="Times New Roman" panose="02020603050405020304" pitchFamily="18" charset="0"/>
                        <a:ea typeface="Times New Roman" panose="02020603050405020304" pitchFamily="18" charset="0"/>
                        <a:cs typeface="Mangal"/>
                      </a:endParaRPr>
                    </a:p>
                  </a:txBody>
                  <a:tcPr marL="40867" marR="4086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2">
                  <a:txBody>
                    <a:bodyPr/>
                    <a:lstStyle/>
                    <a:p>
                      <a:pPr>
                        <a:lnSpc>
                          <a:spcPct val="115000"/>
                        </a:lnSpc>
                        <a:spcAft>
                          <a:spcPts val="0"/>
                        </a:spcAft>
                      </a:pPr>
                      <a:r>
                        <a:rPr lang="en-US" sz="1300" dirty="0">
                          <a:effectLst/>
                          <a:latin typeface="Times New Roman" panose="02020603050405020304" pitchFamily="18" charset="0"/>
                          <a:ea typeface="Times New Roman" panose="02020603050405020304" pitchFamily="18" charset="0"/>
                          <a:cs typeface="Mangal"/>
                        </a:rPr>
                        <a:t>UC30</a:t>
                      </a:r>
                    </a:p>
                  </a:txBody>
                  <a:tcPr marL="40867" marR="4086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2399815130"/>
                  </a:ext>
                </a:extLst>
              </a:tr>
              <a:tr h="223581">
                <a:tc>
                  <a:txBody>
                    <a:bodyPr/>
                    <a:lstStyle/>
                    <a:p>
                      <a:pPr algn="ctr">
                        <a:lnSpc>
                          <a:spcPct val="115000"/>
                        </a:lnSpc>
                        <a:spcAft>
                          <a:spcPts val="0"/>
                        </a:spcAft>
                      </a:pPr>
                      <a:r>
                        <a:rPr lang="en-US" sz="1300" b="1" dirty="0">
                          <a:effectLst/>
                          <a:latin typeface="Times New Roman" panose="02020603050405020304" pitchFamily="18" charset="0"/>
                          <a:ea typeface="Times New Roman" panose="02020603050405020304" pitchFamily="18" charset="0"/>
                          <a:cs typeface="Mangal"/>
                        </a:rPr>
                        <a:t>Use Case</a:t>
                      </a:r>
                      <a:endParaRPr lang="en-US" sz="1300" dirty="0">
                        <a:effectLst/>
                        <a:latin typeface="Times New Roman" panose="02020603050405020304" pitchFamily="18" charset="0"/>
                        <a:ea typeface="Times New Roman" panose="02020603050405020304" pitchFamily="18" charset="0"/>
                        <a:cs typeface="Mangal"/>
                      </a:endParaRPr>
                    </a:p>
                  </a:txBody>
                  <a:tcPr marL="40867" marR="4086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2">
                  <a:txBody>
                    <a:bodyPr/>
                    <a:lstStyle/>
                    <a:p>
                      <a:pPr>
                        <a:lnSpc>
                          <a:spcPct val="115000"/>
                        </a:lnSpc>
                        <a:spcAft>
                          <a:spcPts val="0"/>
                        </a:spcAft>
                      </a:pPr>
                      <a:r>
                        <a:rPr lang="en-US" sz="1300" dirty="0" err="1">
                          <a:effectLst/>
                          <a:latin typeface="Times New Roman" panose="02020603050405020304" pitchFamily="18" charset="0"/>
                          <a:ea typeface="Times New Roman" panose="02020603050405020304" pitchFamily="18" charset="0"/>
                          <a:cs typeface="Mangal"/>
                        </a:rPr>
                        <a:t>Xóa</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cầu</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thủ</a:t>
                      </a:r>
                      <a:r>
                        <a:rPr lang="en-US" sz="1300" dirty="0">
                          <a:effectLst/>
                          <a:latin typeface="Times New Roman" panose="02020603050405020304" pitchFamily="18" charset="0"/>
                          <a:ea typeface="Times New Roman" panose="02020603050405020304" pitchFamily="18" charset="0"/>
                          <a:cs typeface="Mangal"/>
                        </a:rPr>
                        <a:t> CLB</a:t>
                      </a:r>
                    </a:p>
                  </a:txBody>
                  <a:tcPr marL="40867" marR="4086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2023960498"/>
                  </a:ext>
                </a:extLst>
              </a:tr>
              <a:tr h="223581">
                <a:tc>
                  <a:txBody>
                    <a:bodyPr/>
                    <a:lstStyle/>
                    <a:p>
                      <a:pPr algn="ctr">
                        <a:lnSpc>
                          <a:spcPct val="115000"/>
                        </a:lnSpc>
                        <a:spcAft>
                          <a:spcPts val="0"/>
                        </a:spcAft>
                      </a:pPr>
                      <a:r>
                        <a:rPr lang="en-US" sz="1300" b="1" dirty="0" err="1">
                          <a:effectLst/>
                          <a:latin typeface="Times New Roman" panose="02020603050405020304" pitchFamily="18" charset="0"/>
                          <a:ea typeface="Times New Roman" panose="02020603050405020304" pitchFamily="18" charset="0"/>
                          <a:cs typeface="Mangal"/>
                        </a:rPr>
                        <a:t>Ngữ</a:t>
                      </a:r>
                      <a:r>
                        <a:rPr lang="en-US" sz="1300" b="1" dirty="0">
                          <a:effectLst/>
                          <a:latin typeface="Times New Roman" panose="02020603050405020304" pitchFamily="18" charset="0"/>
                          <a:ea typeface="Times New Roman" panose="02020603050405020304" pitchFamily="18" charset="0"/>
                          <a:cs typeface="Mangal"/>
                        </a:rPr>
                        <a:t> </a:t>
                      </a:r>
                      <a:r>
                        <a:rPr lang="en-US" sz="1300" b="1" dirty="0" err="1">
                          <a:effectLst/>
                          <a:latin typeface="Times New Roman" panose="02020603050405020304" pitchFamily="18" charset="0"/>
                          <a:ea typeface="Times New Roman" panose="02020603050405020304" pitchFamily="18" charset="0"/>
                          <a:cs typeface="Mangal"/>
                        </a:rPr>
                        <a:t>cảnh</a:t>
                      </a:r>
                      <a:endParaRPr lang="en-US" sz="1300" dirty="0">
                        <a:effectLst/>
                        <a:latin typeface="Times New Roman" panose="02020603050405020304" pitchFamily="18" charset="0"/>
                        <a:ea typeface="Times New Roman" panose="02020603050405020304" pitchFamily="18" charset="0"/>
                        <a:cs typeface="Mangal"/>
                      </a:endParaRPr>
                    </a:p>
                  </a:txBody>
                  <a:tcPr marL="40867" marR="4086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2">
                  <a:txBody>
                    <a:bodyPr/>
                    <a:lstStyle/>
                    <a:p>
                      <a:pPr>
                        <a:lnSpc>
                          <a:spcPct val="115000"/>
                        </a:lnSpc>
                        <a:spcAft>
                          <a:spcPts val="0"/>
                        </a:spcAft>
                      </a:pPr>
                      <a:r>
                        <a:rPr lang="en-US" sz="1300" dirty="0" err="1">
                          <a:effectLst/>
                          <a:latin typeface="Times New Roman" panose="02020603050405020304" pitchFamily="18" charset="0"/>
                          <a:ea typeface="Times New Roman" panose="02020603050405020304" pitchFamily="18" charset="0"/>
                          <a:cs typeface="Mangal"/>
                        </a:rPr>
                        <a:t>Cần</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Xóa</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cầu</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thủ</a:t>
                      </a:r>
                      <a:r>
                        <a:rPr lang="en-US" sz="1300" dirty="0">
                          <a:effectLst/>
                          <a:latin typeface="Times New Roman" panose="02020603050405020304" pitchFamily="18" charset="0"/>
                          <a:ea typeface="Times New Roman" panose="02020603050405020304" pitchFamily="18" charset="0"/>
                          <a:cs typeface="Mangal"/>
                        </a:rPr>
                        <a:t> CLB</a:t>
                      </a:r>
                    </a:p>
                  </a:txBody>
                  <a:tcPr marL="40867" marR="4086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2603151749"/>
                  </a:ext>
                </a:extLst>
              </a:tr>
              <a:tr h="223581">
                <a:tc>
                  <a:txBody>
                    <a:bodyPr/>
                    <a:lstStyle/>
                    <a:p>
                      <a:pPr algn="ctr">
                        <a:lnSpc>
                          <a:spcPct val="115000"/>
                        </a:lnSpc>
                        <a:spcAft>
                          <a:spcPts val="0"/>
                        </a:spcAft>
                      </a:pPr>
                      <a:r>
                        <a:rPr lang="en-US" sz="1300" b="1" dirty="0" err="1">
                          <a:effectLst/>
                          <a:latin typeface="Times New Roman" panose="02020603050405020304" pitchFamily="18" charset="0"/>
                          <a:ea typeface="Times New Roman" panose="02020603050405020304" pitchFamily="18" charset="0"/>
                          <a:cs typeface="Mangal"/>
                        </a:rPr>
                        <a:t>Mô</a:t>
                      </a:r>
                      <a:r>
                        <a:rPr lang="en-US" sz="1300" b="1" dirty="0">
                          <a:effectLst/>
                          <a:latin typeface="Times New Roman" panose="02020603050405020304" pitchFamily="18" charset="0"/>
                          <a:ea typeface="Times New Roman" panose="02020603050405020304" pitchFamily="18" charset="0"/>
                          <a:cs typeface="Mangal"/>
                        </a:rPr>
                        <a:t> </a:t>
                      </a:r>
                      <a:r>
                        <a:rPr lang="en-US" sz="1300" b="1" dirty="0" err="1">
                          <a:effectLst/>
                          <a:latin typeface="Times New Roman" panose="02020603050405020304" pitchFamily="18" charset="0"/>
                          <a:ea typeface="Times New Roman" panose="02020603050405020304" pitchFamily="18" charset="0"/>
                          <a:cs typeface="Mangal"/>
                        </a:rPr>
                        <a:t>tả</a:t>
                      </a:r>
                      <a:endParaRPr lang="en-US" sz="1300" dirty="0">
                        <a:effectLst/>
                        <a:latin typeface="Times New Roman" panose="02020603050405020304" pitchFamily="18" charset="0"/>
                        <a:ea typeface="Times New Roman" panose="02020603050405020304" pitchFamily="18" charset="0"/>
                        <a:cs typeface="Mangal"/>
                      </a:endParaRPr>
                    </a:p>
                  </a:txBody>
                  <a:tcPr marL="40867" marR="4086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2">
                  <a:txBody>
                    <a:bodyPr/>
                    <a:lstStyle/>
                    <a:p>
                      <a:pPr>
                        <a:lnSpc>
                          <a:spcPct val="115000"/>
                        </a:lnSpc>
                        <a:spcAft>
                          <a:spcPts val="0"/>
                        </a:spcAft>
                      </a:pPr>
                      <a:r>
                        <a:rPr lang="en-US" sz="1300">
                          <a:effectLst/>
                          <a:latin typeface="Times New Roman" panose="02020603050405020304" pitchFamily="18" charset="0"/>
                          <a:ea typeface="Times New Roman" panose="02020603050405020304" pitchFamily="18" charset="0"/>
                          <a:cs typeface="Mangal"/>
                        </a:rPr>
                        <a:t>Câu lạc bộ cần xóa, sa thải cầu thủ khỏi CLB</a:t>
                      </a:r>
                    </a:p>
                  </a:txBody>
                  <a:tcPr marL="40867" marR="4086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919285943"/>
                  </a:ext>
                </a:extLst>
              </a:tr>
              <a:tr h="223581">
                <a:tc>
                  <a:txBody>
                    <a:bodyPr/>
                    <a:lstStyle/>
                    <a:p>
                      <a:pPr algn="ctr">
                        <a:lnSpc>
                          <a:spcPct val="115000"/>
                        </a:lnSpc>
                        <a:spcAft>
                          <a:spcPts val="0"/>
                        </a:spcAft>
                      </a:pPr>
                      <a:r>
                        <a:rPr lang="en-US" sz="1300" b="1" dirty="0" err="1">
                          <a:effectLst/>
                          <a:latin typeface="Times New Roman" panose="02020603050405020304" pitchFamily="18" charset="0"/>
                          <a:ea typeface="Times New Roman" panose="02020603050405020304" pitchFamily="18" charset="0"/>
                          <a:cs typeface="Mangal"/>
                        </a:rPr>
                        <a:t>Tác</a:t>
                      </a:r>
                      <a:r>
                        <a:rPr lang="en-US" sz="1300" b="1" dirty="0">
                          <a:effectLst/>
                          <a:latin typeface="Times New Roman" panose="02020603050405020304" pitchFamily="18" charset="0"/>
                          <a:ea typeface="Times New Roman" panose="02020603050405020304" pitchFamily="18" charset="0"/>
                          <a:cs typeface="Mangal"/>
                        </a:rPr>
                        <a:t> </a:t>
                      </a:r>
                      <a:r>
                        <a:rPr lang="en-US" sz="1300" b="1" dirty="0" err="1">
                          <a:effectLst/>
                          <a:latin typeface="Times New Roman" panose="02020603050405020304" pitchFamily="18" charset="0"/>
                          <a:ea typeface="Times New Roman" panose="02020603050405020304" pitchFamily="18" charset="0"/>
                          <a:cs typeface="Mangal"/>
                        </a:rPr>
                        <a:t>nhân</a:t>
                      </a:r>
                      <a:endParaRPr lang="en-US" sz="1300" dirty="0">
                        <a:effectLst/>
                        <a:latin typeface="Times New Roman" panose="02020603050405020304" pitchFamily="18" charset="0"/>
                        <a:ea typeface="Times New Roman" panose="02020603050405020304" pitchFamily="18" charset="0"/>
                        <a:cs typeface="Mangal"/>
                      </a:endParaRPr>
                    </a:p>
                  </a:txBody>
                  <a:tcPr marL="40867" marR="4086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2">
                  <a:txBody>
                    <a:bodyPr/>
                    <a:lstStyle/>
                    <a:p>
                      <a:pPr>
                        <a:lnSpc>
                          <a:spcPct val="115000"/>
                        </a:lnSpc>
                        <a:spcAft>
                          <a:spcPts val="0"/>
                        </a:spcAft>
                      </a:pPr>
                      <a:r>
                        <a:rPr lang="en-US" sz="1300">
                          <a:effectLst/>
                          <a:latin typeface="Times New Roman" panose="02020603050405020304" pitchFamily="18" charset="0"/>
                          <a:ea typeface="Times New Roman" panose="02020603050405020304" pitchFamily="18" charset="0"/>
                          <a:cs typeface="Mangal"/>
                        </a:rPr>
                        <a:t>Câu lạc bộ, Admin</a:t>
                      </a:r>
                    </a:p>
                  </a:txBody>
                  <a:tcPr marL="40867" marR="4086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1498291281"/>
                  </a:ext>
                </a:extLst>
              </a:tr>
              <a:tr h="223581">
                <a:tc>
                  <a:txBody>
                    <a:bodyPr/>
                    <a:lstStyle/>
                    <a:p>
                      <a:pPr algn="ctr">
                        <a:lnSpc>
                          <a:spcPct val="115000"/>
                        </a:lnSpc>
                        <a:spcAft>
                          <a:spcPts val="0"/>
                        </a:spcAft>
                      </a:pPr>
                      <a:r>
                        <a:rPr lang="en-US" sz="1300" b="1" dirty="0" err="1">
                          <a:effectLst/>
                          <a:latin typeface="Times New Roman" panose="02020603050405020304" pitchFamily="18" charset="0"/>
                          <a:ea typeface="Times New Roman" panose="02020603050405020304" pitchFamily="18" charset="0"/>
                          <a:cs typeface="Mangal"/>
                        </a:rPr>
                        <a:t>Sự</a:t>
                      </a:r>
                      <a:r>
                        <a:rPr lang="en-US" sz="1300" b="1" dirty="0">
                          <a:effectLst/>
                          <a:latin typeface="Times New Roman" panose="02020603050405020304" pitchFamily="18" charset="0"/>
                          <a:ea typeface="Times New Roman" panose="02020603050405020304" pitchFamily="18" charset="0"/>
                          <a:cs typeface="Mangal"/>
                        </a:rPr>
                        <a:t> </a:t>
                      </a:r>
                      <a:r>
                        <a:rPr lang="en-US" sz="1300" b="1" dirty="0" err="1">
                          <a:effectLst/>
                          <a:latin typeface="Times New Roman" panose="02020603050405020304" pitchFamily="18" charset="0"/>
                          <a:ea typeface="Times New Roman" panose="02020603050405020304" pitchFamily="18" charset="0"/>
                          <a:cs typeface="Mangal"/>
                        </a:rPr>
                        <a:t>kiện</a:t>
                      </a:r>
                      <a:r>
                        <a:rPr lang="en-US" sz="1300" b="1" dirty="0">
                          <a:effectLst/>
                          <a:latin typeface="Times New Roman" panose="02020603050405020304" pitchFamily="18" charset="0"/>
                          <a:ea typeface="Times New Roman" panose="02020603050405020304" pitchFamily="18" charset="0"/>
                          <a:cs typeface="Mangal"/>
                        </a:rPr>
                        <a:t> </a:t>
                      </a:r>
                      <a:r>
                        <a:rPr lang="en-US" sz="1300" b="1" dirty="0" err="1">
                          <a:effectLst/>
                          <a:latin typeface="Times New Roman" panose="02020603050405020304" pitchFamily="18" charset="0"/>
                          <a:ea typeface="Times New Roman" panose="02020603050405020304" pitchFamily="18" charset="0"/>
                          <a:cs typeface="Mangal"/>
                        </a:rPr>
                        <a:t>kích</a:t>
                      </a:r>
                      <a:r>
                        <a:rPr lang="en-US" sz="1300" b="1" dirty="0">
                          <a:effectLst/>
                          <a:latin typeface="Times New Roman" panose="02020603050405020304" pitchFamily="18" charset="0"/>
                          <a:ea typeface="Times New Roman" panose="02020603050405020304" pitchFamily="18" charset="0"/>
                          <a:cs typeface="Mangal"/>
                        </a:rPr>
                        <a:t> </a:t>
                      </a:r>
                      <a:r>
                        <a:rPr lang="en-US" sz="1300" b="1" dirty="0" err="1">
                          <a:effectLst/>
                          <a:latin typeface="Times New Roman" panose="02020603050405020304" pitchFamily="18" charset="0"/>
                          <a:ea typeface="Times New Roman" panose="02020603050405020304" pitchFamily="18" charset="0"/>
                          <a:cs typeface="Mangal"/>
                        </a:rPr>
                        <a:t>hoạt</a:t>
                      </a:r>
                      <a:endParaRPr lang="en-US" sz="1300" dirty="0">
                        <a:effectLst/>
                        <a:latin typeface="Times New Roman" panose="02020603050405020304" pitchFamily="18" charset="0"/>
                        <a:ea typeface="Times New Roman" panose="02020603050405020304" pitchFamily="18" charset="0"/>
                        <a:cs typeface="Mangal"/>
                      </a:endParaRPr>
                    </a:p>
                  </a:txBody>
                  <a:tcPr marL="40867" marR="4086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2">
                  <a:txBody>
                    <a:bodyPr/>
                    <a:lstStyle/>
                    <a:p>
                      <a:pPr>
                        <a:lnSpc>
                          <a:spcPct val="115000"/>
                        </a:lnSpc>
                        <a:spcAft>
                          <a:spcPts val="0"/>
                        </a:spcAft>
                      </a:pPr>
                      <a:r>
                        <a:rPr lang="en-US" sz="1300">
                          <a:effectLst/>
                          <a:latin typeface="Times New Roman" panose="02020603050405020304" pitchFamily="18" charset="0"/>
                          <a:ea typeface="Times New Roman" panose="02020603050405020304" pitchFamily="18" charset="0"/>
                          <a:cs typeface="Mangal"/>
                        </a:rPr>
                        <a:t>Xóa cầu thủ CLB</a:t>
                      </a:r>
                    </a:p>
                  </a:txBody>
                  <a:tcPr marL="40867" marR="4086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764356710"/>
                  </a:ext>
                </a:extLst>
              </a:tr>
              <a:tr h="525589">
                <a:tc>
                  <a:txBody>
                    <a:bodyPr/>
                    <a:lstStyle/>
                    <a:p>
                      <a:pPr algn="ctr">
                        <a:lnSpc>
                          <a:spcPct val="115000"/>
                        </a:lnSpc>
                        <a:spcAft>
                          <a:spcPts val="0"/>
                        </a:spcAft>
                      </a:pPr>
                      <a:r>
                        <a:rPr lang="en-US" sz="1300" b="1" dirty="0" err="1">
                          <a:effectLst/>
                          <a:latin typeface="Times New Roman" panose="02020603050405020304" pitchFamily="18" charset="0"/>
                          <a:ea typeface="Times New Roman" panose="02020603050405020304" pitchFamily="18" charset="0"/>
                          <a:cs typeface="Mangal"/>
                        </a:rPr>
                        <a:t>Điều</a:t>
                      </a:r>
                      <a:r>
                        <a:rPr lang="en-US" sz="1300" b="1" dirty="0">
                          <a:effectLst/>
                          <a:latin typeface="Times New Roman" panose="02020603050405020304" pitchFamily="18" charset="0"/>
                          <a:ea typeface="Times New Roman" panose="02020603050405020304" pitchFamily="18" charset="0"/>
                          <a:cs typeface="Mangal"/>
                        </a:rPr>
                        <a:t> </a:t>
                      </a:r>
                      <a:r>
                        <a:rPr lang="en-US" sz="1300" b="1" dirty="0" err="1">
                          <a:effectLst/>
                          <a:latin typeface="Times New Roman" panose="02020603050405020304" pitchFamily="18" charset="0"/>
                          <a:ea typeface="Times New Roman" panose="02020603050405020304" pitchFamily="18" charset="0"/>
                          <a:cs typeface="Mangal"/>
                        </a:rPr>
                        <a:t>kiện</a:t>
                      </a:r>
                      <a:r>
                        <a:rPr lang="en-US" sz="1300" b="1" dirty="0">
                          <a:effectLst/>
                          <a:latin typeface="Times New Roman" panose="02020603050405020304" pitchFamily="18" charset="0"/>
                          <a:ea typeface="Times New Roman" panose="02020603050405020304" pitchFamily="18" charset="0"/>
                          <a:cs typeface="Mangal"/>
                        </a:rPr>
                        <a:t> </a:t>
                      </a:r>
                      <a:r>
                        <a:rPr lang="en-US" sz="1300" b="1" dirty="0" err="1">
                          <a:effectLst/>
                          <a:latin typeface="Times New Roman" panose="02020603050405020304" pitchFamily="18" charset="0"/>
                          <a:ea typeface="Times New Roman" panose="02020603050405020304" pitchFamily="18" charset="0"/>
                          <a:cs typeface="Mangal"/>
                        </a:rPr>
                        <a:t>tiên</a:t>
                      </a:r>
                      <a:r>
                        <a:rPr lang="en-US" sz="1300" b="1" dirty="0">
                          <a:effectLst/>
                          <a:latin typeface="Times New Roman" panose="02020603050405020304" pitchFamily="18" charset="0"/>
                          <a:ea typeface="Times New Roman" panose="02020603050405020304" pitchFamily="18" charset="0"/>
                          <a:cs typeface="Mangal"/>
                        </a:rPr>
                        <a:t> </a:t>
                      </a:r>
                      <a:r>
                        <a:rPr lang="en-US" sz="1300" b="1" dirty="0" err="1">
                          <a:effectLst/>
                          <a:latin typeface="Times New Roman" panose="02020603050405020304" pitchFamily="18" charset="0"/>
                          <a:ea typeface="Times New Roman" panose="02020603050405020304" pitchFamily="18" charset="0"/>
                          <a:cs typeface="Mangal"/>
                        </a:rPr>
                        <a:t>quyết</a:t>
                      </a:r>
                      <a:endParaRPr lang="en-US" sz="1300" dirty="0">
                        <a:effectLst/>
                        <a:latin typeface="Times New Roman" panose="02020603050405020304" pitchFamily="18" charset="0"/>
                        <a:ea typeface="Times New Roman" panose="02020603050405020304" pitchFamily="18" charset="0"/>
                        <a:cs typeface="Mangal"/>
                      </a:endParaRPr>
                    </a:p>
                  </a:txBody>
                  <a:tcPr marL="40867" marR="4086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2">
                  <a:txBody>
                    <a:bodyPr/>
                    <a:lstStyle/>
                    <a:p>
                      <a:pPr>
                        <a:lnSpc>
                          <a:spcPct val="115000"/>
                        </a:lnSpc>
                        <a:spcAft>
                          <a:spcPts val="0"/>
                        </a:spcAft>
                      </a:pPr>
                      <a:r>
                        <a:rPr lang="en-US" sz="1300">
                          <a:effectLst/>
                          <a:latin typeface="Times New Roman" panose="02020603050405020304" pitchFamily="18" charset="0"/>
                          <a:ea typeface="Times New Roman" panose="02020603050405020304" pitchFamily="18" charset="0"/>
                          <a:cs typeface="Mangal"/>
                        </a:rPr>
                        <a:t>+ Admin, Câu lạc bộ truy cập vào website</a:t>
                      </a:r>
                    </a:p>
                    <a:p>
                      <a:pPr>
                        <a:lnSpc>
                          <a:spcPct val="115000"/>
                        </a:lnSpc>
                        <a:spcAft>
                          <a:spcPts val="0"/>
                        </a:spcAft>
                      </a:pPr>
                      <a:r>
                        <a:rPr lang="en-US" sz="1300">
                          <a:effectLst/>
                          <a:latin typeface="Times New Roman" panose="02020603050405020304" pitchFamily="18" charset="0"/>
                          <a:ea typeface="Times New Roman" panose="02020603050405020304" pitchFamily="18" charset="0"/>
                          <a:cs typeface="Mangal"/>
                        </a:rPr>
                        <a:t>+ Admin, Câu lạc bộ đã đăng nhập thành công vào hệ thống</a:t>
                      </a:r>
                    </a:p>
                  </a:txBody>
                  <a:tcPr marL="40867" marR="4086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425730"/>
                  </a:ext>
                </a:extLst>
              </a:tr>
              <a:tr h="223581">
                <a:tc>
                  <a:txBody>
                    <a:bodyPr/>
                    <a:lstStyle/>
                    <a:p>
                      <a:pPr algn="ctr">
                        <a:lnSpc>
                          <a:spcPct val="115000"/>
                        </a:lnSpc>
                        <a:spcAft>
                          <a:spcPts val="0"/>
                        </a:spcAft>
                      </a:pPr>
                      <a:r>
                        <a:rPr lang="en-US" sz="1300" b="1" dirty="0" err="1">
                          <a:effectLst/>
                          <a:latin typeface="Times New Roman" panose="02020603050405020304" pitchFamily="18" charset="0"/>
                          <a:ea typeface="Times New Roman" panose="02020603050405020304" pitchFamily="18" charset="0"/>
                          <a:cs typeface="Mangal"/>
                        </a:rPr>
                        <a:t>Kết</a:t>
                      </a:r>
                      <a:r>
                        <a:rPr lang="en-US" sz="1300" b="1" dirty="0">
                          <a:effectLst/>
                          <a:latin typeface="Times New Roman" panose="02020603050405020304" pitchFamily="18" charset="0"/>
                          <a:ea typeface="Times New Roman" panose="02020603050405020304" pitchFamily="18" charset="0"/>
                          <a:cs typeface="Mangal"/>
                        </a:rPr>
                        <a:t> </a:t>
                      </a:r>
                      <a:r>
                        <a:rPr lang="en-US" sz="1300" b="1" dirty="0" err="1">
                          <a:effectLst/>
                          <a:latin typeface="Times New Roman" panose="02020603050405020304" pitchFamily="18" charset="0"/>
                          <a:ea typeface="Times New Roman" panose="02020603050405020304" pitchFamily="18" charset="0"/>
                          <a:cs typeface="Mangal"/>
                        </a:rPr>
                        <a:t>quả</a:t>
                      </a:r>
                      <a:endParaRPr lang="en-US" sz="1300" dirty="0">
                        <a:effectLst/>
                        <a:latin typeface="Times New Roman" panose="02020603050405020304" pitchFamily="18" charset="0"/>
                        <a:ea typeface="Times New Roman" panose="02020603050405020304" pitchFamily="18" charset="0"/>
                        <a:cs typeface="Mangal"/>
                      </a:endParaRPr>
                    </a:p>
                  </a:txBody>
                  <a:tcPr marL="40867" marR="4086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2">
                  <a:txBody>
                    <a:bodyPr/>
                    <a:lstStyle/>
                    <a:p>
                      <a:pPr>
                        <a:lnSpc>
                          <a:spcPct val="115000"/>
                        </a:lnSpc>
                        <a:spcAft>
                          <a:spcPts val="0"/>
                        </a:spcAft>
                      </a:pPr>
                      <a:r>
                        <a:rPr lang="en-US" sz="1300" dirty="0" err="1">
                          <a:effectLst/>
                          <a:latin typeface="Times New Roman" panose="02020603050405020304" pitchFamily="18" charset="0"/>
                          <a:ea typeface="Times New Roman" panose="02020603050405020304" pitchFamily="18" charset="0"/>
                          <a:cs typeface="Mangal"/>
                        </a:rPr>
                        <a:t>Xoá</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cầu</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thủ</a:t>
                      </a:r>
                      <a:r>
                        <a:rPr lang="en-US" sz="1300" dirty="0">
                          <a:effectLst/>
                          <a:latin typeface="Times New Roman" panose="02020603050405020304" pitchFamily="18" charset="0"/>
                          <a:ea typeface="Times New Roman" panose="02020603050405020304" pitchFamily="18" charset="0"/>
                          <a:cs typeface="Mangal"/>
                        </a:rPr>
                        <a:t> CLB </a:t>
                      </a:r>
                      <a:r>
                        <a:rPr lang="en-US" sz="1300" dirty="0" err="1">
                          <a:effectLst/>
                          <a:latin typeface="Times New Roman" panose="02020603050405020304" pitchFamily="18" charset="0"/>
                          <a:ea typeface="Times New Roman" panose="02020603050405020304" pitchFamily="18" charset="0"/>
                          <a:cs typeface="Mangal"/>
                        </a:rPr>
                        <a:t>thành</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công</a:t>
                      </a:r>
                      <a:endParaRPr lang="en-US" sz="1300" dirty="0">
                        <a:effectLst/>
                        <a:latin typeface="Times New Roman" panose="02020603050405020304" pitchFamily="18" charset="0"/>
                        <a:ea typeface="Times New Roman" panose="02020603050405020304" pitchFamily="18" charset="0"/>
                        <a:cs typeface="Mangal"/>
                      </a:endParaRPr>
                    </a:p>
                  </a:txBody>
                  <a:tcPr marL="40867" marR="4086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678149325"/>
                  </a:ext>
                </a:extLst>
              </a:tr>
              <a:tr h="223581">
                <a:tc rowSpan="4">
                  <a:txBody>
                    <a:bodyPr/>
                    <a:lstStyle/>
                    <a:p>
                      <a:pPr algn="ctr">
                        <a:lnSpc>
                          <a:spcPct val="115000"/>
                        </a:lnSpc>
                        <a:spcAft>
                          <a:spcPts val="0"/>
                        </a:spcAft>
                      </a:pPr>
                      <a:r>
                        <a:rPr lang="en-US" sz="1300" b="1" dirty="0" err="1">
                          <a:effectLst/>
                          <a:latin typeface="Times New Roman" panose="02020603050405020304" pitchFamily="18" charset="0"/>
                          <a:ea typeface="Times New Roman" panose="02020603050405020304" pitchFamily="18" charset="0"/>
                          <a:cs typeface="Mangal"/>
                        </a:rPr>
                        <a:t>Luồng</a:t>
                      </a:r>
                      <a:r>
                        <a:rPr lang="en-US" sz="1300" b="1" dirty="0">
                          <a:effectLst/>
                          <a:latin typeface="Times New Roman" panose="02020603050405020304" pitchFamily="18" charset="0"/>
                          <a:ea typeface="Times New Roman" panose="02020603050405020304" pitchFamily="18" charset="0"/>
                          <a:cs typeface="Mangal"/>
                        </a:rPr>
                        <a:t> </a:t>
                      </a:r>
                      <a:r>
                        <a:rPr lang="en-US" sz="1300" b="1" dirty="0" err="1">
                          <a:effectLst/>
                          <a:latin typeface="Times New Roman" panose="02020603050405020304" pitchFamily="18" charset="0"/>
                          <a:ea typeface="Times New Roman" panose="02020603050405020304" pitchFamily="18" charset="0"/>
                          <a:cs typeface="Mangal"/>
                        </a:rPr>
                        <a:t>sự</a:t>
                      </a:r>
                      <a:r>
                        <a:rPr lang="en-US" sz="1300" b="1" dirty="0">
                          <a:effectLst/>
                          <a:latin typeface="Times New Roman" panose="02020603050405020304" pitchFamily="18" charset="0"/>
                          <a:ea typeface="Times New Roman" panose="02020603050405020304" pitchFamily="18" charset="0"/>
                          <a:cs typeface="Mangal"/>
                        </a:rPr>
                        <a:t> </a:t>
                      </a:r>
                      <a:r>
                        <a:rPr lang="en-US" sz="1300" b="1" dirty="0" err="1">
                          <a:effectLst/>
                          <a:latin typeface="Times New Roman" panose="02020603050405020304" pitchFamily="18" charset="0"/>
                          <a:ea typeface="Times New Roman" panose="02020603050405020304" pitchFamily="18" charset="0"/>
                          <a:cs typeface="Mangal"/>
                        </a:rPr>
                        <a:t>kiện</a:t>
                      </a:r>
                      <a:endParaRPr lang="en-US" sz="1300" dirty="0">
                        <a:effectLst/>
                        <a:latin typeface="Times New Roman" panose="02020603050405020304" pitchFamily="18" charset="0"/>
                        <a:ea typeface="Times New Roman" panose="02020603050405020304" pitchFamily="18" charset="0"/>
                        <a:cs typeface="Mangal"/>
                      </a:endParaRPr>
                    </a:p>
                  </a:txBody>
                  <a:tcPr marL="40867" marR="4086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US" sz="1300" b="1">
                          <a:effectLst/>
                          <a:latin typeface="Times New Roman" panose="02020603050405020304" pitchFamily="18" charset="0"/>
                          <a:ea typeface="Times New Roman" panose="02020603050405020304" pitchFamily="18" charset="0"/>
                          <a:cs typeface="Mangal"/>
                        </a:rPr>
                        <a:t>Actor</a:t>
                      </a:r>
                      <a:endParaRPr lang="en-US" sz="1300">
                        <a:effectLst/>
                        <a:latin typeface="Times New Roman" panose="02020603050405020304" pitchFamily="18" charset="0"/>
                        <a:ea typeface="Times New Roman" panose="02020603050405020304" pitchFamily="18" charset="0"/>
                        <a:cs typeface="Mangal"/>
                      </a:endParaRPr>
                    </a:p>
                  </a:txBody>
                  <a:tcPr marL="40867" marR="4086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US" sz="1300" b="1">
                          <a:effectLst/>
                          <a:latin typeface="Times New Roman" panose="02020603050405020304" pitchFamily="18" charset="0"/>
                          <a:ea typeface="Times New Roman" panose="02020603050405020304" pitchFamily="18" charset="0"/>
                          <a:cs typeface="Mangal"/>
                        </a:rPr>
                        <a:t>Luồng sự kiện</a:t>
                      </a:r>
                      <a:endParaRPr lang="en-US" sz="1300">
                        <a:effectLst/>
                        <a:latin typeface="Times New Roman" panose="02020603050405020304" pitchFamily="18" charset="0"/>
                        <a:ea typeface="Times New Roman" panose="02020603050405020304" pitchFamily="18" charset="0"/>
                        <a:cs typeface="Mangal"/>
                      </a:endParaRPr>
                    </a:p>
                  </a:txBody>
                  <a:tcPr marL="40867" marR="4086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30918791"/>
                  </a:ext>
                </a:extLst>
              </a:tr>
              <a:tr h="525589">
                <a:tc vMerge="1">
                  <a:txBody>
                    <a:bodyPr/>
                    <a:lstStyle/>
                    <a:p>
                      <a:endParaRPr lang="en-US"/>
                    </a:p>
                  </a:txBody>
                  <a:tcPr/>
                </a:tc>
                <a:tc>
                  <a:txBody>
                    <a:bodyPr/>
                    <a:lstStyle/>
                    <a:p>
                      <a:pPr>
                        <a:lnSpc>
                          <a:spcPct val="115000"/>
                        </a:lnSpc>
                        <a:spcAft>
                          <a:spcPts val="0"/>
                        </a:spcAft>
                      </a:pPr>
                      <a:r>
                        <a:rPr lang="en-US" sz="1300">
                          <a:solidFill>
                            <a:srgbClr val="000000"/>
                          </a:solidFill>
                          <a:effectLst/>
                          <a:latin typeface="Times New Roman" panose="02020603050405020304" pitchFamily="18" charset="0"/>
                          <a:ea typeface="Times New Roman" panose="02020603050405020304" pitchFamily="18" charset="0"/>
                          <a:cs typeface="Mangal"/>
                        </a:rPr>
                        <a:t>1. Admin/Câu lạc bộ chọn mục” quản lý cầu thủ CLB”</a:t>
                      </a:r>
                      <a:endParaRPr lang="en-US" sz="1300">
                        <a:effectLst/>
                        <a:latin typeface="Times New Roman" panose="02020603050405020304" pitchFamily="18" charset="0"/>
                        <a:ea typeface="Times New Roman" panose="02020603050405020304" pitchFamily="18" charset="0"/>
                        <a:cs typeface="Mangal"/>
                      </a:endParaRPr>
                    </a:p>
                  </a:txBody>
                  <a:tcPr marL="40867" marR="4086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300">
                          <a:effectLst/>
                          <a:latin typeface="Times New Roman" panose="02020603050405020304" pitchFamily="18" charset="0"/>
                          <a:ea typeface="Times New Roman" panose="02020603050405020304" pitchFamily="18" charset="0"/>
                          <a:cs typeface="Mangal"/>
                        </a:rPr>
                        <a:t> </a:t>
                      </a:r>
                    </a:p>
                  </a:txBody>
                  <a:tcPr marL="40867" marR="4086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10219353"/>
                  </a:ext>
                </a:extLst>
              </a:tr>
              <a:tr h="525589">
                <a:tc vMerge="1">
                  <a:txBody>
                    <a:bodyPr/>
                    <a:lstStyle/>
                    <a:p>
                      <a:endParaRPr lang="en-US"/>
                    </a:p>
                  </a:txBody>
                  <a:tcPr/>
                </a:tc>
                <a:tc>
                  <a:txBody>
                    <a:bodyPr/>
                    <a:lstStyle/>
                    <a:p>
                      <a:pPr>
                        <a:lnSpc>
                          <a:spcPct val="115000"/>
                        </a:lnSpc>
                        <a:spcAft>
                          <a:spcPts val="0"/>
                        </a:spcAft>
                      </a:pPr>
                      <a:r>
                        <a:rPr lang="en-US" sz="1300">
                          <a:effectLst/>
                          <a:latin typeface="Times New Roman" panose="02020603050405020304" pitchFamily="18" charset="0"/>
                          <a:ea typeface="Times New Roman" panose="02020603050405020304" pitchFamily="18" charset="0"/>
                          <a:cs typeface="Mangal"/>
                        </a:rPr>
                        <a:t>2. Admin/Câu lạc bộ nhấn chọn” xóa </a:t>
                      </a:r>
                      <a:r>
                        <a:rPr lang="en-US" sz="1300">
                          <a:solidFill>
                            <a:srgbClr val="000000"/>
                          </a:solidFill>
                          <a:effectLst/>
                          <a:latin typeface="Times New Roman" panose="02020603050405020304" pitchFamily="18" charset="0"/>
                          <a:ea typeface="Times New Roman" panose="02020603050405020304" pitchFamily="18" charset="0"/>
                          <a:cs typeface="Mangal"/>
                        </a:rPr>
                        <a:t>cầu thủ CLB</a:t>
                      </a:r>
                      <a:r>
                        <a:rPr lang="en-US" sz="1300">
                          <a:effectLst/>
                          <a:latin typeface="Times New Roman" panose="02020603050405020304" pitchFamily="18" charset="0"/>
                          <a:ea typeface="Times New Roman" panose="02020603050405020304" pitchFamily="18" charset="0"/>
                          <a:cs typeface="Mangal"/>
                        </a:rPr>
                        <a:t>”</a:t>
                      </a:r>
                    </a:p>
                  </a:txBody>
                  <a:tcPr marL="40867" marR="4086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300" dirty="0">
                          <a:effectLst/>
                          <a:latin typeface="Times New Roman" panose="02020603050405020304" pitchFamily="18" charset="0"/>
                          <a:ea typeface="Times New Roman" panose="02020603050405020304" pitchFamily="18" charset="0"/>
                          <a:cs typeface="Mangal"/>
                        </a:rPr>
                        <a:t>2.1 </a:t>
                      </a:r>
                      <a:r>
                        <a:rPr lang="en-US" sz="1300" dirty="0" err="1">
                          <a:effectLst/>
                          <a:latin typeface="Times New Roman" panose="02020603050405020304" pitchFamily="18" charset="0"/>
                          <a:ea typeface="Times New Roman" panose="02020603050405020304" pitchFamily="18" charset="0"/>
                          <a:cs typeface="Mangal"/>
                        </a:rPr>
                        <a:t>Hệ</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thống</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hiển</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thị</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danh</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sách</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cầu</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thủ</a:t>
                      </a:r>
                      <a:endParaRPr lang="en-US" sz="1300" dirty="0">
                        <a:effectLst/>
                        <a:latin typeface="Times New Roman" panose="02020603050405020304" pitchFamily="18" charset="0"/>
                        <a:ea typeface="Times New Roman" panose="02020603050405020304" pitchFamily="18" charset="0"/>
                        <a:cs typeface="Mangal"/>
                      </a:endParaRPr>
                    </a:p>
                  </a:txBody>
                  <a:tcPr marL="40867" marR="4086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98416212"/>
                  </a:ext>
                </a:extLst>
              </a:tr>
              <a:tr h="2498624">
                <a:tc vMerge="1">
                  <a:txBody>
                    <a:bodyPr/>
                    <a:lstStyle/>
                    <a:p>
                      <a:endParaRPr lang="en-US"/>
                    </a:p>
                  </a:txBody>
                  <a:tcPr/>
                </a:tc>
                <a:tc>
                  <a:txBody>
                    <a:bodyPr/>
                    <a:lstStyle/>
                    <a:p>
                      <a:pPr>
                        <a:lnSpc>
                          <a:spcPct val="115000"/>
                        </a:lnSpc>
                        <a:spcAft>
                          <a:spcPts val="0"/>
                        </a:spcAft>
                      </a:pPr>
                      <a:r>
                        <a:rPr lang="en-US" sz="1300">
                          <a:effectLst/>
                          <a:latin typeface="Times New Roman" panose="02020603050405020304" pitchFamily="18" charset="0"/>
                          <a:ea typeface="Times New Roman" panose="02020603050405020304" pitchFamily="18" charset="0"/>
                          <a:cs typeface="Mangal"/>
                        </a:rPr>
                        <a:t>3. Admin chọn “xoá </a:t>
                      </a:r>
                      <a:r>
                        <a:rPr lang="en-US" sz="1300">
                          <a:solidFill>
                            <a:srgbClr val="000000"/>
                          </a:solidFill>
                          <a:effectLst/>
                          <a:latin typeface="Times New Roman" panose="02020603050405020304" pitchFamily="18" charset="0"/>
                          <a:ea typeface="Times New Roman" panose="02020603050405020304" pitchFamily="18" charset="0"/>
                          <a:cs typeface="Mangal"/>
                        </a:rPr>
                        <a:t>cầu thủ CLB</a:t>
                      </a:r>
                      <a:endParaRPr lang="en-US" sz="1300">
                        <a:effectLst/>
                        <a:latin typeface="Times New Roman" panose="02020603050405020304" pitchFamily="18" charset="0"/>
                        <a:ea typeface="Times New Roman" panose="02020603050405020304" pitchFamily="18" charset="0"/>
                        <a:cs typeface="Mangal"/>
                      </a:endParaRPr>
                    </a:p>
                  </a:txBody>
                  <a:tcPr marL="40867" marR="4086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50000"/>
                        </a:lnSpc>
                        <a:spcAft>
                          <a:spcPts val="0"/>
                        </a:spcAft>
                      </a:pPr>
                      <a:r>
                        <a:rPr lang="en-US" sz="1300" dirty="0">
                          <a:effectLst/>
                          <a:latin typeface="Times New Roman" panose="02020603050405020304" pitchFamily="18" charset="0"/>
                          <a:ea typeface="Times New Roman" panose="02020603050405020304" pitchFamily="18" charset="0"/>
                          <a:cs typeface="Mangal"/>
                        </a:rPr>
                        <a:t>3.1. </a:t>
                      </a:r>
                      <a:r>
                        <a:rPr lang="en-US" sz="1300" dirty="0" err="1">
                          <a:effectLst/>
                          <a:latin typeface="Times New Roman" panose="02020603050405020304" pitchFamily="18" charset="0"/>
                          <a:ea typeface="Times New Roman" panose="02020603050405020304" pitchFamily="18" charset="0"/>
                          <a:cs typeface="Mangal"/>
                        </a:rPr>
                        <a:t>Hệ</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thống</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hiển</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thị</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cảnh</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báo</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cân</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nhắc</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trước</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khi</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xoá</a:t>
                      </a:r>
                      <a:r>
                        <a:rPr lang="en-US" sz="1300" dirty="0">
                          <a:effectLst/>
                          <a:latin typeface="Times New Roman" panose="02020603050405020304" pitchFamily="18" charset="0"/>
                          <a:ea typeface="Times New Roman" panose="02020603050405020304" pitchFamily="18" charset="0"/>
                          <a:cs typeface="Mangal"/>
                        </a:rPr>
                        <a:t> </a:t>
                      </a:r>
                    </a:p>
                    <a:p>
                      <a:pPr>
                        <a:lnSpc>
                          <a:spcPct val="150000"/>
                        </a:lnSpc>
                        <a:spcAft>
                          <a:spcPts val="0"/>
                        </a:spcAft>
                      </a:pPr>
                      <a:r>
                        <a:rPr lang="en-US" sz="1300" dirty="0">
                          <a:effectLst/>
                          <a:latin typeface="Times New Roman" panose="02020603050405020304" pitchFamily="18" charset="0"/>
                          <a:ea typeface="Times New Roman" panose="02020603050405020304" pitchFamily="18" charset="0"/>
                          <a:cs typeface="Mangal"/>
                        </a:rPr>
                        <a:t>3.1.a </a:t>
                      </a:r>
                      <a:r>
                        <a:rPr lang="en-US" sz="1300" dirty="0" err="1">
                          <a:effectLst/>
                          <a:latin typeface="Times New Roman" panose="02020603050405020304" pitchFamily="18" charset="0"/>
                          <a:ea typeface="Times New Roman" panose="02020603050405020304" pitchFamily="18" charset="0"/>
                          <a:cs typeface="Mangal"/>
                        </a:rPr>
                        <a:t>Hệ</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thống</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thực</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hiện</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xoá</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kết</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quả</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và</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hiển</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thị</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Xoá</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thành</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công</a:t>
                      </a:r>
                      <a:r>
                        <a:rPr lang="en-US" sz="1300" dirty="0">
                          <a:effectLst/>
                          <a:latin typeface="Times New Roman" panose="02020603050405020304" pitchFamily="18" charset="0"/>
                          <a:ea typeface="Times New Roman" panose="02020603050405020304" pitchFamily="18" charset="0"/>
                          <a:cs typeface="Mangal"/>
                        </a:rPr>
                        <a:t>”</a:t>
                      </a:r>
                    </a:p>
                    <a:p>
                      <a:pPr>
                        <a:lnSpc>
                          <a:spcPct val="150000"/>
                        </a:lnSpc>
                        <a:spcAft>
                          <a:spcPts val="0"/>
                        </a:spcAft>
                      </a:pPr>
                      <a:r>
                        <a:rPr lang="en-US" sz="1300" dirty="0">
                          <a:effectLst/>
                          <a:latin typeface="Times New Roman" panose="02020603050405020304" pitchFamily="18" charset="0"/>
                          <a:ea typeface="Times New Roman" panose="02020603050405020304" pitchFamily="18" charset="0"/>
                          <a:cs typeface="Mangal"/>
                        </a:rPr>
                        <a:t>3.1.b </a:t>
                      </a:r>
                      <a:r>
                        <a:rPr lang="en-US" sz="1300" dirty="0" err="1">
                          <a:effectLst/>
                          <a:latin typeface="Times New Roman" panose="02020603050405020304" pitchFamily="18" charset="0"/>
                          <a:ea typeface="Times New Roman" panose="02020603050405020304" pitchFamily="18" charset="0"/>
                          <a:cs typeface="Mangal"/>
                        </a:rPr>
                        <a:t>Hệ</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thống</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trở</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lại</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hiển</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thị</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danh</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sách</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kết</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quả</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nếu</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thao</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tác</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không</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thành</a:t>
                      </a:r>
                      <a:r>
                        <a:rPr lang="en-US" sz="1300" dirty="0">
                          <a:effectLst/>
                          <a:latin typeface="Times New Roman" panose="02020603050405020304" pitchFamily="18" charset="0"/>
                          <a:ea typeface="Times New Roman" panose="02020603050405020304" pitchFamily="18" charset="0"/>
                          <a:cs typeface="Mangal"/>
                        </a:rPr>
                        <a:t> </a:t>
                      </a:r>
                      <a:r>
                        <a:rPr lang="en-US" sz="1300" dirty="0" err="1">
                          <a:effectLst/>
                          <a:latin typeface="Times New Roman" panose="02020603050405020304" pitchFamily="18" charset="0"/>
                          <a:ea typeface="Times New Roman" panose="02020603050405020304" pitchFamily="18" charset="0"/>
                          <a:cs typeface="Mangal"/>
                        </a:rPr>
                        <a:t>công</a:t>
                      </a:r>
                      <a:r>
                        <a:rPr lang="en-US" sz="1300" dirty="0">
                          <a:effectLst/>
                          <a:latin typeface="Times New Roman" panose="02020603050405020304" pitchFamily="18" charset="0"/>
                          <a:ea typeface="Times New Roman" panose="02020603050405020304" pitchFamily="18" charset="0"/>
                          <a:cs typeface="Mangal"/>
                        </a:rPr>
                        <a:t>.</a:t>
                      </a:r>
                    </a:p>
                  </a:txBody>
                  <a:tcPr marL="40867" marR="4086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54812395"/>
                  </a:ext>
                </a:extLst>
              </a:tr>
              <a:tr h="223581">
                <a:tc>
                  <a:txBody>
                    <a:bodyPr/>
                    <a:lstStyle/>
                    <a:p>
                      <a:pPr algn="ctr">
                        <a:lnSpc>
                          <a:spcPct val="115000"/>
                        </a:lnSpc>
                        <a:spcAft>
                          <a:spcPts val="0"/>
                        </a:spcAft>
                      </a:pPr>
                      <a:r>
                        <a:rPr lang="en-US" sz="1300" b="1" dirty="0" err="1">
                          <a:effectLst/>
                          <a:latin typeface="Times New Roman" panose="02020603050405020304" pitchFamily="18" charset="0"/>
                          <a:ea typeface="Times New Roman" panose="02020603050405020304" pitchFamily="18" charset="0"/>
                          <a:cs typeface="Mangal"/>
                        </a:rPr>
                        <a:t>Ngoại</a:t>
                      </a:r>
                      <a:r>
                        <a:rPr lang="en-US" sz="1300" b="1" dirty="0">
                          <a:effectLst/>
                          <a:latin typeface="Times New Roman" panose="02020603050405020304" pitchFamily="18" charset="0"/>
                          <a:ea typeface="Times New Roman" panose="02020603050405020304" pitchFamily="18" charset="0"/>
                          <a:cs typeface="Mangal"/>
                        </a:rPr>
                        <a:t> </a:t>
                      </a:r>
                      <a:r>
                        <a:rPr lang="en-US" sz="1300" b="1" dirty="0" err="1">
                          <a:effectLst/>
                          <a:latin typeface="Times New Roman" panose="02020603050405020304" pitchFamily="18" charset="0"/>
                          <a:ea typeface="Times New Roman" panose="02020603050405020304" pitchFamily="18" charset="0"/>
                          <a:cs typeface="Mangal"/>
                        </a:rPr>
                        <a:t>lệ</a:t>
                      </a:r>
                      <a:endParaRPr lang="en-US" sz="1300" dirty="0">
                        <a:effectLst/>
                        <a:latin typeface="Times New Roman" panose="02020603050405020304" pitchFamily="18" charset="0"/>
                        <a:ea typeface="Times New Roman" panose="02020603050405020304" pitchFamily="18" charset="0"/>
                        <a:cs typeface="Mangal"/>
                      </a:endParaRPr>
                    </a:p>
                  </a:txBody>
                  <a:tcPr marL="40867" marR="4086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2">
                  <a:txBody>
                    <a:bodyPr/>
                    <a:lstStyle/>
                    <a:p>
                      <a:pPr>
                        <a:lnSpc>
                          <a:spcPct val="115000"/>
                        </a:lnSpc>
                        <a:spcAft>
                          <a:spcPts val="0"/>
                        </a:spcAft>
                      </a:pPr>
                      <a:r>
                        <a:rPr lang="en-US" sz="1300" dirty="0" err="1">
                          <a:effectLst/>
                          <a:latin typeface="Times New Roman" panose="02020603050405020304" pitchFamily="18" charset="0"/>
                          <a:ea typeface="Times New Roman" panose="02020603050405020304" pitchFamily="18" charset="0"/>
                          <a:cs typeface="Mangal"/>
                        </a:rPr>
                        <a:t>không</a:t>
                      </a:r>
                      <a:endParaRPr lang="en-US" sz="1300" dirty="0">
                        <a:effectLst/>
                        <a:latin typeface="Times New Roman" panose="02020603050405020304" pitchFamily="18" charset="0"/>
                        <a:ea typeface="Times New Roman" panose="02020603050405020304" pitchFamily="18" charset="0"/>
                        <a:cs typeface="Mangal"/>
                      </a:endParaRPr>
                    </a:p>
                  </a:txBody>
                  <a:tcPr marL="40867" marR="4086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481375228"/>
                  </a:ext>
                </a:extLst>
              </a:tr>
            </a:tbl>
          </a:graphicData>
        </a:graphic>
      </p:graphicFrame>
      <p:pic>
        <p:nvPicPr>
          <p:cNvPr id="7" name="Picture 6"/>
          <p:cNvPicPr/>
          <p:nvPr/>
        </p:nvPicPr>
        <p:blipFill>
          <a:blip r:embed="rId3">
            <a:extLst>
              <a:ext uri="{28A0092B-C50C-407E-A947-70E740481C1C}">
                <a14:useLocalDpi xmlns:a14="http://schemas.microsoft.com/office/drawing/2010/main" val="0"/>
              </a:ext>
            </a:extLst>
          </a:blip>
          <a:srcRect/>
          <a:stretch>
            <a:fillRect/>
          </a:stretch>
        </p:blipFill>
        <p:spPr bwMode="auto">
          <a:xfrm>
            <a:off x="6263013" y="463463"/>
            <a:ext cx="5791835" cy="6226168"/>
          </a:xfrm>
          <a:prstGeom prst="rect">
            <a:avLst/>
          </a:prstGeom>
          <a:noFill/>
          <a:ln>
            <a:noFill/>
          </a:ln>
        </p:spPr>
      </p:pic>
    </p:spTree>
    <p:extLst>
      <p:ext uri="{BB962C8B-B14F-4D97-AF65-F5344CB8AC3E}">
        <p14:creationId xmlns:p14="http://schemas.microsoft.com/office/powerpoint/2010/main" val="367158461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974293"/>
          </a:xfrm>
          <a:prstGeom prst="rect">
            <a:avLst/>
          </a:prstGeom>
        </p:spPr>
      </p:pic>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21962" y="717452"/>
            <a:ext cx="4438826" cy="866775"/>
          </a:xfrm>
          <a:prstGeom prst="rect">
            <a:avLst/>
          </a:prstGeom>
        </p:spPr>
      </p:pic>
      <p:sp>
        <p:nvSpPr>
          <p:cNvPr id="10" name="Rectangle 9"/>
          <p:cNvSpPr/>
          <p:nvPr/>
        </p:nvSpPr>
        <p:spPr>
          <a:xfrm>
            <a:off x="4039599" y="2517650"/>
            <a:ext cx="3603552" cy="1938992"/>
          </a:xfrm>
          <a:prstGeom prst="rect">
            <a:avLst/>
          </a:prstGeom>
          <a:noFill/>
        </p:spPr>
        <p:txBody>
          <a:bodyPr wrap="none" lIns="91440" tIns="45720" rIns="91440" bIns="45720">
            <a:spAutoFit/>
            <a:scene3d>
              <a:camera prst="isometricOffAxis1Right"/>
              <a:lightRig rig="threePt" dir="t"/>
            </a:scene3d>
          </a:bodyPr>
          <a:lstStyle/>
          <a:p>
            <a:pPr algn="ctr"/>
            <a:r>
              <a:rPr lang="en-US" sz="6000" b="1" dirty="0" smtClean="0">
                <a:ln w="6600">
                  <a:solidFill>
                    <a:schemeClr val="accent2"/>
                  </a:solidFill>
                  <a:prstDash val="solid"/>
                </a:ln>
                <a:solidFill>
                  <a:srgbClr val="FFFFFF"/>
                </a:solidFill>
                <a:effectLst>
                  <a:outerShdw dist="38100" dir="2700000" algn="tl" rotWithShape="0">
                    <a:schemeClr val="accent2"/>
                  </a:outerShdw>
                  <a:reflection blurRad="6350" stA="50000" endA="300" endPos="50000" dist="29997" dir="5400000" sy="-100000" algn="bl" rotWithShape="0"/>
                </a:effectLst>
              </a:rPr>
              <a:t>SƠ ĐỒ </a:t>
            </a:r>
          </a:p>
          <a:p>
            <a:pPr algn="ctr"/>
            <a:r>
              <a:rPr lang="en-US" sz="6000" b="1" dirty="0" smtClean="0">
                <a:ln w="6600">
                  <a:solidFill>
                    <a:schemeClr val="accent2"/>
                  </a:solidFill>
                  <a:prstDash val="solid"/>
                </a:ln>
                <a:solidFill>
                  <a:srgbClr val="FFFFFF"/>
                </a:solidFill>
                <a:effectLst>
                  <a:outerShdw dist="38100" dir="2700000" algn="tl" rotWithShape="0">
                    <a:schemeClr val="accent2"/>
                  </a:outerShdw>
                  <a:reflection blurRad="6350" stA="50000" endA="300" endPos="50000" dist="29997" dir="5400000" sy="-100000" algn="bl" rotWithShape="0"/>
                </a:effectLst>
              </a:rPr>
              <a:t>SEQUENCE</a:t>
            </a:r>
            <a:endParaRPr lang="en-US" sz="5400" b="1" dirty="0">
              <a:ln w="6600">
                <a:solidFill>
                  <a:schemeClr val="accent2"/>
                </a:solidFill>
                <a:prstDash val="solid"/>
              </a:ln>
              <a:solidFill>
                <a:srgbClr val="FFFFFF"/>
              </a:solidFill>
              <a:effectLst>
                <a:outerShdw dist="38100" dir="2700000" algn="tl" rotWithShape="0">
                  <a:schemeClr val="accent2"/>
                </a:outerShdw>
                <a:reflection blurRad="6350" stA="50000" endA="300" endPos="50000" dist="29997" dir="5400000" sy="-100000" algn="bl" rotWithShape="0"/>
              </a:effectLst>
            </a:endParaRPr>
          </a:p>
        </p:txBody>
      </p:sp>
    </p:spTree>
    <p:extLst>
      <p:ext uri="{BB962C8B-B14F-4D97-AF65-F5344CB8AC3E}">
        <p14:creationId xmlns:p14="http://schemas.microsoft.com/office/powerpoint/2010/main" val="371444637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434805" cy="375781"/>
          </a:xfrm>
          <a:prstGeom prst="rect">
            <a:avLst/>
          </a:prstGeom>
        </p:spPr>
      </p:pic>
      <p:pic>
        <p:nvPicPr>
          <p:cNvPr id="3" name="Picture 2"/>
          <p:cNvPicPr/>
          <p:nvPr/>
        </p:nvPicPr>
        <p:blipFill>
          <a:blip r:embed="rId3"/>
          <a:stretch>
            <a:fillRect/>
          </a:stretch>
        </p:blipFill>
        <p:spPr>
          <a:xfrm>
            <a:off x="139700" y="566281"/>
            <a:ext cx="11569700" cy="6012319"/>
          </a:xfrm>
          <a:prstGeom prst="rect">
            <a:avLst/>
          </a:prstGeom>
        </p:spPr>
      </p:pic>
    </p:spTree>
    <p:extLst>
      <p:ext uri="{BB962C8B-B14F-4D97-AF65-F5344CB8AC3E}">
        <p14:creationId xmlns:p14="http://schemas.microsoft.com/office/powerpoint/2010/main" val="278378980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434805" cy="375781"/>
          </a:xfrm>
          <a:prstGeom prst="rect">
            <a:avLst/>
          </a:prstGeom>
        </p:spPr>
      </p:pic>
      <p:pic>
        <p:nvPicPr>
          <p:cNvPr id="3" name="Picture 2"/>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90500" y="698500"/>
            <a:ext cx="11658600" cy="5778500"/>
          </a:xfrm>
          <a:prstGeom prst="rect">
            <a:avLst/>
          </a:prstGeom>
          <a:noFill/>
          <a:ln>
            <a:noFill/>
          </a:ln>
        </p:spPr>
      </p:pic>
    </p:spTree>
    <p:extLst>
      <p:ext uri="{BB962C8B-B14F-4D97-AF65-F5344CB8AC3E}">
        <p14:creationId xmlns:p14="http://schemas.microsoft.com/office/powerpoint/2010/main" val="151686290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434805" cy="375781"/>
          </a:xfrm>
          <a:prstGeom prst="rect">
            <a:avLst/>
          </a:prstGeom>
        </p:spPr>
      </p:pic>
      <p:pic>
        <p:nvPicPr>
          <p:cNvPr id="3" name="Picture 2"/>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31800" y="375781"/>
            <a:ext cx="11404600" cy="6075819"/>
          </a:xfrm>
          <a:prstGeom prst="rect">
            <a:avLst/>
          </a:prstGeom>
          <a:noFill/>
          <a:ln>
            <a:noFill/>
          </a:ln>
        </p:spPr>
      </p:pic>
    </p:spTree>
    <p:extLst>
      <p:ext uri="{BB962C8B-B14F-4D97-AF65-F5344CB8AC3E}">
        <p14:creationId xmlns:p14="http://schemas.microsoft.com/office/powerpoint/2010/main" val="3536913768"/>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974293"/>
          </a:xfrm>
          <a:prstGeom prst="rect">
            <a:avLst/>
          </a:prstGeom>
        </p:spPr>
      </p:pic>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21962" y="717452"/>
            <a:ext cx="4438826" cy="866775"/>
          </a:xfrm>
          <a:prstGeom prst="rect">
            <a:avLst/>
          </a:prstGeom>
        </p:spPr>
      </p:pic>
      <p:sp>
        <p:nvSpPr>
          <p:cNvPr id="10" name="Rectangle 9"/>
          <p:cNvSpPr/>
          <p:nvPr/>
        </p:nvSpPr>
        <p:spPr>
          <a:xfrm>
            <a:off x="3621962" y="2979314"/>
            <a:ext cx="4705134" cy="1015663"/>
          </a:xfrm>
          <a:prstGeom prst="rect">
            <a:avLst/>
          </a:prstGeom>
          <a:noFill/>
        </p:spPr>
        <p:txBody>
          <a:bodyPr wrap="none" lIns="91440" tIns="45720" rIns="91440" bIns="45720">
            <a:spAutoFit/>
            <a:scene3d>
              <a:camera prst="isometricOffAxis1Right"/>
              <a:lightRig rig="threePt" dir="t"/>
            </a:scene3d>
          </a:bodyPr>
          <a:lstStyle/>
          <a:p>
            <a:pPr algn="ctr"/>
            <a:r>
              <a:rPr lang="en-US" sz="6000" b="1" dirty="0" smtClean="0">
                <a:ln w="6600">
                  <a:solidFill>
                    <a:schemeClr val="accent2"/>
                  </a:solidFill>
                  <a:prstDash val="solid"/>
                </a:ln>
                <a:solidFill>
                  <a:srgbClr val="FFFFFF"/>
                </a:solidFill>
                <a:effectLst>
                  <a:outerShdw dist="38100" dir="2700000" algn="tl" rotWithShape="0">
                    <a:schemeClr val="accent2"/>
                  </a:outerShdw>
                  <a:reflection blurRad="6350" stA="50000" endA="300" endPos="50000" dist="29997" dir="5400000" sy="-100000" algn="bl" rotWithShape="0"/>
                </a:effectLst>
              </a:rPr>
              <a:t>MÔ HÌNH ERD</a:t>
            </a:r>
            <a:endParaRPr lang="en-US" sz="5400" b="1" dirty="0">
              <a:ln w="6600">
                <a:solidFill>
                  <a:schemeClr val="accent2"/>
                </a:solidFill>
                <a:prstDash val="solid"/>
              </a:ln>
              <a:solidFill>
                <a:srgbClr val="FFFFFF"/>
              </a:solidFill>
              <a:effectLst>
                <a:outerShdw dist="38100" dir="2700000" algn="tl" rotWithShape="0">
                  <a:schemeClr val="accent2"/>
                </a:outerShdw>
                <a:reflection blurRad="6350" stA="50000" endA="300" endPos="50000" dist="29997" dir="5400000" sy="-100000" algn="bl" rotWithShape="0"/>
              </a:effectLst>
            </a:endParaRPr>
          </a:p>
        </p:txBody>
      </p:sp>
    </p:spTree>
    <p:extLst>
      <p:ext uri="{BB962C8B-B14F-4D97-AF65-F5344CB8AC3E}">
        <p14:creationId xmlns:p14="http://schemas.microsoft.com/office/powerpoint/2010/main" val="302193970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974293"/>
          </a:xfrm>
          <a:prstGeom prst="rect">
            <a:avLst/>
          </a:prstGeom>
        </p:spPr>
      </p:pic>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21962" y="717452"/>
            <a:ext cx="4438826" cy="866775"/>
          </a:xfrm>
          <a:prstGeom prst="rect">
            <a:avLst/>
          </a:prstGeom>
        </p:spPr>
      </p:pic>
      <p:sp>
        <p:nvSpPr>
          <p:cNvPr id="10" name="Rectangle 9"/>
          <p:cNvSpPr/>
          <p:nvPr/>
        </p:nvSpPr>
        <p:spPr>
          <a:xfrm>
            <a:off x="3621962" y="2332984"/>
            <a:ext cx="4458272" cy="2308324"/>
          </a:xfrm>
          <a:prstGeom prst="rect">
            <a:avLst/>
          </a:prstGeom>
          <a:noFill/>
        </p:spPr>
        <p:txBody>
          <a:bodyPr wrap="none" lIns="91440" tIns="45720" rIns="91440" bIns="45720">
            <a:spAutoFit/>
            <a:scene3d>
              <a:camera prst="isometricOffAxis1Right"/>
              <a:lightRig rig="threePt" dir="t"/>
            </a:scene3d>
          </a:bodyPr>
          <a:lstStyle/>
          <a:p>
            <a:pPr algn="ctr"/>
            <a:r>
              <a:rPr lang="en-US" sz="7200" b="1" dirty="0" smtClean="0">
                <a:ln w="6600">
                  <a:solidFill>
                    <a:schemeClr val="accent2"/>
                  </a:solidFill>
                  <a:prstDash val="solid"/>
                </a:ln>
                <a:solidFill>
                  <a:srgbClr val="FFFFFF"/>
                </a:solidFill>
                <a:effectLst>
                  <a:outerShdw dist="38100" dir="2700000" algn="tl" rotWithShape="0">
                    <a:schemeClr val="accent2"/>
                  </a:outerShdw>
                  <a:reflection blurRad="6350" stA="50000" endA="300" endPos="50000" dist="29997" dir="5400000" sy="-100000" algn="bl" rotWithShape="0"/>
                </a:effectLst>
              </a:rPr>
              <a:t>GIỚI THIỆU</a:t>
            </a:r>
          </a:p>
          <a:p>
            <a:pPr algn="ctr"/>
            <a:r>
              <a:rPr lang="en-US" sz="7200" b="1" dirty="0" smtClean="0">
                <a:ln w="6600">
                  <a:solidFill>
                    <a:schemeClr val="accent2"/>
                  </a:solidFill>
                  <a:prstDash val="solid"/>
                </a:ln>
                <a:solidFill>
                  <a:srgbClr val="FFFFFF"/>
                </a:solidFill>
                <a:effectLst>
                  <a:outerShdw dist="38100" dir="2700000" algn="tl" rotWithShape="0">
                    <a:schemeClr val="accent2"/>
                  </a:outerShdw>
                  <a:reflection blurRad="6350" stA="50000" endA="300" endPos="50000" dist="29997" dir="5400000" sy="-100000" algn="bl" rotWithShape="0"/>
                </a:effectLst>
              </a:rPr>
              <a:t>HỆ THỐNG</a:t>
            </a:r>
            <a:endParaRPr lang="en-US" sz="5400" b="1" dirty="0">
              <a:ln w="6600">
                <a:solidFill>
                  <a:schemeClr val="accent2"/>
                </a:solidFill>
                <a:prstDash val="solid"/>
              </a:ln>
              <a:solidFill>
                <a:srgbClr val="FFFFFF"/>
              </a:solidFill>
              <a:effectLst>
                <a:outerShdw dist="38100" dir="2700000" algn="tl" rotWithShape="0">
                  <a:schemeClr val="accent2"/>
                </a:outerShdw>
                <a:reflection blurRad="6350" stA="50000" endA="300" endPos="50000" dist="29997" dir="5400000" sy="-100000" algn="bl" rotWithShape="0"/>
              </a:effectLst>
            </a:endParaRPr>
          </a:p>
        </p:txBody>
      </p:sp>
    </p:spTree>
    <p:extLst>
      <p:ext uri="{BB962C8B-B14F-4D97-AF65-F5344CB8AC3E}">
        <p14:creationId xmlns:p14="http://schemas.microsoft.com/office/powerpoint/2010/main" val="396462890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54567"/>
            <a:ext cx="12446000" cy="8445500"/>
          </a:xfrm>
          <a:prstGeom prst="rect">
            <a:avLst/>
          </a:prstGeom>
        </p:spPr>
      </p:pic>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291325" cy="338203"/>
          </a:xfrm>
          <a:prstGeom prst="rect">
            <a:avLst/>
          </a:prstGeom>
        </p:spPr>
      </p:pic>
    </p:spTree>
    <p:extLst>
      <p:ext uri="{BB962C8B-B14F-4D97-AF65-F5344CB8AC3E}">
        <p14:creationId xmlns:p14="http://schemas.microsoft.com/office/powerpoint/2010/main" val="1794344551"/>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Rectangle 3"/>
          <p:cNvSpPr/>
          <p:nvPr/>
        </p:nvSpPr>
        <p:spPr>
          <a:xfrm>
            <a:off x="5125220" y="758708"/>
            <a:ext cx="1941557" cy="830997"/>
          </a:xfrm>
          <a:prstGeom prst="rect">
            <a:avLst/>
          </a:prstGeom>
          <a:noFill/>
        </p:spPr>
        <p:txBody>
          <a:bodyPr wrap="none" lIns="91440" tIns="45720" rIns="91440" bIns="45720">
            <a:spAutoFit/>
          </a:bodyPr>
          <a:lstStyle/>
          <a:p>
            <a:pPr algn="ctr"/>
            <a:r>
              <a:rPr lang="en-US" sz="4800" b="0" cap="none" spc="0" dirty="0" smtClean="0">
                <a:ln w="0"/>
                <a:solidFill>
                  <a:schemeClr val="bg1"/>
                </a:solidFill>
                <a:effectLst>
                  <a:outerShdw blurRad="38100" dist="19050" dir="2700000" algn="tl" rotWithShape="0">
                    <a:schemeClr val="dk1">
                      <a:alpha val="40000"/>
                    </a:schemeClr>
                  </a:outerShdw>
                </a:effectLst>
              </a:rPr>
              <a:t>THANK</a:t>
            </a:r>
            <a:endParaRPr lang="en-US" sz="3600" b="0" cap="none" spc="0" dirty="0">
              <a:ln w="0"/>
              <a:solidFill>
                <a:schemeClr val="bg1"/>
              </a:solidFill>
              <a:effectLst>
                <a:outerShdw blurRad="38100" dist="19050" dir="2700000" algn="tl" rotWithShape="0">
                  <a:schemeClr val="dk1">
                    <a:alpha val="40000"/>
                  </a:schemeClr>
                </a:outerShdw>
              </a:effectLst>
            </a:endParaRPr>
          </a:p>
        </p:txBody>
      </p:sp>
      <p:sp>
        <p:nvSpPr>
          <p:cNvPr id="5" name="Rectangle 4"/>
          <p:cNvSpPr/>
          <p:nvPr/>
        </p:nvSpPr>
        <p:spPr>
          <a:xfrm>
            <a:off x="5462942" y="5270082"/>
            <a:ext cx="1266116" cy="830997"/>
          </a:xfrm>
          <a:prstGeom prst="rect">
            <a:avLst/>
          </a:prstGeom>
        </p:spPr>
        <p:txBody>
          <a:bodyPr wrap="none">
            <a:spAutoFit/>
          </a:bodyPr>
          <a:lstStyle/>
          <a:p>
            <a:r>
              <a:rPr lang="en-US" sz="4800" dirty="0" smtClean="0">
                <a:ln w="0"/>
                <a:solidFill>
                  <a:schemeClr val="bg1"/>
                </a:solidFill>
                <a:effectLst>
                  <a:outerShdw blurRad="38100" dist="19050" dir="2700000" algn="tl" rotWithShape="0">
                    <a:schemeClr val="dk1">
                      <a:alpha val="40000"/>
                    </a:schemeClr>
                  </a:outerShdw>
                </a:effectLst>
              </a:rPr>
              <a:t>YOU</a:t>
            </a:r>
            <a:endParaRPr lang="en-US" dirty="0"/>
          </a:p>
        </p:txBody>
      </p:sp>
    </p:spTree>
    <p:extLst>
      <p:ext uri="{BB962C8B-B14F-4D97-AF65-F5344CB8AC3E}">
        <p14:creationId xmlns:p14="http://schemas.microsoft.com/office/powerpoint/2010/main" val="2029835680"/>
      </p:ext>
    </p:extLst>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37785"/>
            <a:ext cx="12192000" cy="6895785"/>
          </a:xfrm>
          <a:prstGeom prst="rect">
            <a:avLst/>
          </a:prstGeom>
        </p:spPr>
      </p:pic>
      <p:pic>
        <p:nvPicPr>
          <p:cNvPr id="1026" name="Picture 2" descr="TV Rights in Football - Premier League Analysis | Sports Business institut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24019" y="676190"/>
            <a:ext cx="4421155" cy="5609898"/>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p:cNvGrpSpPr/>
          <p:nvPr/>
        </p:nvGrpSpPr>
        <p:grpSpPr>
          <a:xfrm>
            <a:off x="9816205" y="5702550"/>
            <a:ext cx="1964681" cy="509274"/>
            <a:chOff x="9398263" y="5702550"/>
            <a:chExt cx="1964681" cy="509274"/>
          </a:xfrm>
        </p:grpSpPr>
        <p:cxnSp>
          <p:nvCxnSpPr>
            <p:cNvPr id="5" name="Straight Arrow Connector 4"/>
            <p:cNvCxnSpPr/>
            <p:nvPr/>
          </p:nvCxnSpPr>
          <p:spPr>
            <a:xfrm flipH="1">
              <a:off x="10058400" y="5998464"/>
              <a:ext cx="1304544" cy="0"/>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2" name="Oval 11"/>
            <p:cNvSpPr/>
            <p:nvPr/>
          </p:nvSpPr>
          <p:spPr>
            <a:xfrm>
              <a:off x="9398263" y="5702550"/>
              <a:ext cx="660136" cy="509274"/>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0"/>
            <a:ext cx="4438826" cy="866775"/>
          </a:xfrm>
          <a:prstGeom prst="rect">
            <a:avLst/>
          </a:prstGeom>
        </p:spPr>
      </p:pic>
      <p:sp>
        <p:nvSpPr>
          <p:cNvPr id="10" name="Rectangle 9"/>
          <p:cNvSpPr/>
          <p:nvPr/>
        </p:nvSpPr>
        <p:spPr>
          <a:xfrm>
            <a:off x="4438826" y="3840502"/>
            <a:ext cx="3506088" cy="1862048"/>
          </a:xfrm>
          <a:prstGeom prst="rect">
            <a:avLst/>
          </a:prstGeom>
          <a:noFill/>
        </p:spPr>
        <p:txBody>
          <a:bodyPr wrap="none" lIns="91440" tIns="45720" rIns="91440" bIns="45720">
            <a:spAutoFit/>
          </a:bodyPr>
          <a:lstStyle/>
          <a:p>
            <a:pPr algn="ctr"/>
            <a:r>
              <a:rPr lang="en-US" sz="11500" b="0" cap="none" spc="0" dirty="0" smtClean="0">
                <a:ln w="0"/>
                <a:solidFill>
                  <a:schemeClr val="bg1"/>
                </a:solidFill>
                <a:effectLst>
                  <a:outerShdw blurRad="38100" dist="19050" dir="2700000" algn="tl" rotWithShape="0">
                    <a:schemeClr val="dk1">
                      <a:alpha val="40000"/>
                    </a:schemeClr>
                  </a:outerShdw>
                </a:effectLst>
              </a:rPr>
              <a:t>1992</a:t>
            </a:r>
            <a:r>
              <a:rPr lang="en-US" sz="11500" b="0" cap="none" spc="0" dirty="0" smtClean="0">
                <a:ln w="0"/>
                <a:solidFill>
                  <a:schemeClr val="tx1"/>
                </a:solidFill>
                <a:effectLst>
                  <a:outerShdw blurRad="38100" dist="19050" dir="2700000" algn="tl" rotWithShape="0">
                    <a:schemeClr val="dk1">
                      <a:alpha val="40000"/>
                    </a:schemeClr>
                  </a:outerShdw>
                </a:effectLst>
              </a:rPr>
              <a:t> </a:t>
            </a:r>
            <a:endParaRPr lang="en-US" sz="5400" b="0" cap="none" spc="0" dirty="0">
              <a:ln w="0"/>
              <a:solidFill>
                <a:schemeClr val="tx1"/>
              </a:solidFill>
              <a:effectLst>
                <a:outerShdw blurRad="38100" dist="19050" dir="2700000" algn="tl" rotWithShape="0">
                  <a:schemeClr val="dk1">
                    <a:alpha val="40000"/>
                  </a:schemeClr>
                </a:outerShdw>
              </a:effectLst>
            </a:endParaRPr>
          </a:p>
        </p:txBody>
      </p:sp>
      <p:pic>
        <p:nvPicPr>
          <p:cNvPr id="14" name="Picture 1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8562" y="1512216"/>
            <a:ext cx="5685456" cy="4260448"/>
          </a:xfrm>
          <a:prstGeom prst="rect">
            <a:avLst/>
          </a:prstGeom>
        </p:spPr>
      </p:pic>
      <p:pic>
        <p:nvPicPr>
          <p:cNvPr id="1028" name="Picture 4"/>
          <p:cNvPicPr>
            <a:picLocks noChangeAspect="1" noChangeArrowheads="1"/>
          </p:cNvPicPr>
          <p:nvPr/>
        </p:nvPicPr>
        <p:blipFill>
          <a:blip r:embed="rId7">
            <a:extLst>
              <a:ext uri="{28A0092B-C50C-407E-A947-70E740481C1C}">
                <a14:useLocalDpi xmlns:a14="http://schemas.microsoft.com/office/drawing/2010/main" val="0"/>
              </a:ext>
            </a:extLst>
          </a:blip>
          <a:stretch>
            <a:fillRect/>
          </a:stretch>
        </p:blipFill>
        <p:spPr bwMode="auto">
          <a:xfrm>
            <a:off x="1585194" y="1250598"/>
            <a:ext cx="9021611" cy="5074656"/>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585195" y="904560"/>
            <a:ext cx="9021610" cy="5428644"/>
          </a:xfrm>
          <a:prstGeom prst="rect">
            <a:avLst/>
          </a:prstGeom>
        </p:spPr>
      </p:pic>
    </p:spTree>
    <p:extLst>
      <p:ext uri="{BB962C8B-B14F-4D97-AF65-F5344CB8AC3E}">
        <p14:creationId xmlns:p14="http://schemas.microsoft.com/office/powerpoint/2010/main" val="15417805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 presetClass="exit" presetSubtype="0" fill="hold" grpId="1" nodeType="clickEffect">
                                  <p:stCondLst>
                                    <p:cond delay="0"/>
                                  </p:stCondLst>
                                  <p:childTnLst>
                                    <p:set>
                                      <p:cBhvr>
                                        <p:cTn id="11" dur="1" fill="hold">
                                          <p:stCondLst>
                                            <p:cond delay="0"/>
                                          </p:stCondLst>
                                        </p:cTn>
                                        <p:tgtEl>
                                          <p:spTgt spid="10"/>
                                        </p:tgtEl>
                                        <p:attrNameLst>
                                          <p:attrName>style.visibility</p:attrName>
                                        </p:attrNameLst>
                                      </p:cBhvr>
                                      <p:to>
                                        <p:strVal val="hidden"/>
                                      </p:to>
                                    </p:set>
                                  </p:childTnLst>
                                </p:cTn>
                              </p:par>
                            </p:childTnLst>
                          </p:cTn>
                        </p:par>
                      </p:childTnLst>
                    </p:cTn>
                  </p:par>
                  <p:par>
                    <p:cTn id="12" fill="hold">
                      <p:stCondLst>
                        <p:cond delay="indefinite"/>
                      </p:stCondLst>
                      <p:childTnLst>
                        <p:par>
                          <p:cTn id="13" fill="hold">
                            <p:stCondLst>
                              <p:cond delay="0"/>
                            </p:stCondLst>
                            <p:childTnLst>
                              <p:par>
                                <p:cTn id="14" presetID="16" presetClass="entr" presetSubtype="37" fill="hold" nodeType="clickEffect">
                                  <p:stCondLst>
                                    <p:cond delay="0"/>
                                  </p:stCondLst>
                                  <p:childTnLst>
                                    <p:set>
                                      <p:cBhvr>
                                        <p:cTn id="15" dur="1" fill="hold">
                                          <p:stCondLst>
                                            <p:cond delay="0"/>
                                          </p:stCondLst>
                                        </p:cTn>
                                        <p:tgtEl>
                                          <p:spTgt spid="1028"/>
                                        </p:tgtEl>
                                        <p:attrNameLst>
                                          <p:attrName>style.visibility</p:attrName>
                                        </p:attrNameLst>
                                      </p:cBhvr>
                                      <p:to>
                                        <p:strVal val="visible"/>
                                      </p:to>
                                    </p:set>
                                    <p:animEffect transition="in" filter="barn(outVertical)">
                                      <p:cBhvr>
                                        <p:cTn id="16" dur="500"/>
                                        <p:tgtEl>
                                          <p:spTgt spid="1028"/>
                                        </p:tgtEl>
                                      </p:cBhvr>
                                    </p:animEffect>
                                  </p:childTnLst>
                                </p:cTn>
                              </p:par>
                            </p:childTnLst>
                          </p:cTn>
                        </p:par>
                      </p:childTnLst>
                    </p:cTn>
                  </p:par>
                  <p:par>
                    <p:cTn id="17" fill="hold">
                      <p:stCondLst>
                        <p:cond delay="indefinite"/>
                      </p:stCondLst>
                      <p:childTnLst>
                        <p:par>
                          <p:cTn id="18" fill="hold">
                            <p:stCondLst>
                              <p:cond delay="0"/>
                            </p:stCondLst>
                            <p:childTnLst>
                              <p:par>
                                <p:cTn id="19" presetID="1" presetClass="exit" presetSubtype="0" fill="hold" nodeType="clickEffect">
                                  <p:stCondLst>
                                    <p:cond delay="0"/>
                                  </p:stCondLst>
                                  <p:childTnLst>
                                    <p:set>
                                      <p:cBhvr>
                                        <p:cTn id="20" dur="1" fill="hold">
                                          <p:stCondLst>
                                            <p:cond delay="0"/>
                                          </p:stCondLst>
                                        </p:cTn>
                                        <p:tgtEl>
                                          <p:spTgt spid="1028"/>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16" presetClass="entr" presetSubtype="21" fill="hold" nodeType="click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barn(inVertical)">
                                      <p:cBhvr>
                                        <p:cTn id="25" dur="500"/>
                                        <p:tgtEl>
                                          <p:spTgt spid="8"/>
                                        </p:tgtEl>
                                      </p:cBhvr>
                                    </p:animEffect>
                                  </p:childTnLst>
                                </p:cTn>
                              </p:par>
                            </p:childTnLst>
                          </p:cTn>
                        </p:par>
                      </p:childTnLst>
                    </p:cTn>
                  </p:par>
                  <p:par>
                    <p:cTn id="26" fill="hold">
                      <p:stCondLst>
                        <p:cond delay="indefinite"/>
                      </p:stCondLst>
                      <p:childTnLst>
                        <p:par>
                          <p:cTn id="27" fill="hold">
                            <p:stCondLst>
                              <p:cond delay="0"/>
                            </p:stCondLst>
                            <p:childTnLst>
                              <p:par>
                                <p:cTn id="28" presetID="1" presetClass="exit" presetSubtype="0" fill="hold" nodeType="clickEffect">
                                  <p:stCondLst>
                                    <p:cond delay="0"/>
                                  </p:stCondLst>
                                  <p:childTnLst>
                                    <p:set>
                                      <p:cBhvr>
                                        <p:cTn id="29" dur="1" fill="hold">
                                          <p:stCondLst>
                                            <p:cond delay="0"/>
                                          </p:stCondLst>
                                        </p:cTn>
                                        <p:tgtEl>
                                          <p:spTgt spid="8"/>
                                        </p:tgtEl>
                                        <p:attrNameLst>
                                          <p:attrName>style.visibility</p:attrName>
                                        </p:attrNameLst>
                                      </p:cBhvr>
                                      <p:to>
                                        <p:strVal val="hidden"/>
                                      </p:to>
                                    </p:set>
                                  </p:childTnLst>
                                </p:cTn>
                              </p:par>
                            </p:childTnLst>
                          </p:cTn>
                        </p:par>
                      </p:childTnLst>
                    </p:cTn>
                  </p:par>
                  <p:par>
                    <p:cTn id="30" fill="hold">
                      <p:stCondLst>
                        <p:cond delay="indefinite"/>
                      </p:stCondLst>
                      <p:childTnLst>
                        <p:par>
                          <p:cTn id="31" fill="hold">
                            <p:stCondLst>
                              <p:cond delay="0"/>
                            </p:stCondLst>
                            <p:childTnLst>
                              <p:par>
                                <p:cTn id="32" presetID="16" presetClass="entr" presetSubtype="21" fill="hold" nodeType="clickEffect">
                                  <p:stCondLst>
                                    <p:cond delay="0"/>
                                  </p:stCondLst>
                                  <p:childTnLst>
                                    <p:set>
                                      <p:cBhvr>
                                        <p:cTn id="33" dur="1" fill="hold">
                                          <p:stCondLst>
                                            <p:cond delay="0"/>
                                          </p:stCondLst>
                                        </p:cTn>
                                        <p:tgtEl>
                                          <p:spTgt spid="1026"/>
                                        </p:tgtEl>
                                        <p:attrNameLst>
                                          <p:attrName>style.visibility</p:attrName>
                                        </p:attrNameLst>
                                      </p:cBhvr>
                                      <p:to>
                                        <p:strVal val="visible"/>
                                      </p:to>
                                    </p:set>
                                    <p:animEffect transition="in" filter="barn(inVertical)">
                                      <p:cBhvr>
                                        <p:cTn id="34" dur="500"/>
                                        <p:tgtEl>
                                          <p:spTgt spid="1026"/>
                                        </p:tgtEl>
                                      </p:cBhvr>
                                    </p:animEffect>
                                  </p:childTnLst>
                                </p:cTn>
                              </p:par>
                              <p:par>
                                <p:cTn id="35" presetID="1" presetClass="entr" presetSubtype="0" fill="hold" nodeType="withEffect">
                                  <p:stCondLst>
                                    <p:cond delay="0"/>
                                  </p:stCondLst>
                                  <p:childTnLst>
                                    <p:set>
                                      <p:cBhvr>
                                        <p:cTn id="36" dur="1" fill="hold">
                                          <p:stCondLst>
                                            <p:cond delay="0"/>
                                          </p:stCondLst>
                                        </p:cTn>
                                        <p:tgtEl>
                                          <p:spTgt spid="11"/>
                                        </p:tgtEl>
                                        <p:attrNameLst>
                                          <p:attrName>style.visibility</p:attrName>
                                        </p:attrNameLst>
                                      </p:cBhvr>
                                      <p:to>
                                        <p:strVal val="visible"/>
                                      </p:to>
                                    </p:set>
                                  </p:childTnLst>
                                </p:cTn>
                              </p:par>
                              <p:par>
                                <p:cTn id="37" presetID="16" presetClass="entr" presetSubtype="21" fill="hold" nodeType="withEffect">
                                  <p:stCondLst>
                                    <p:cond delay="0"/>
                                  </p:stCondLst>
                                  <p:childTnLst>
                                    <p:set>
                                      <p:cBhvr>
                                        <p:cTn id="38" dur="1" fill="hold">
                                          <p:stCondLst>
                                            <p:cond delay="0"/>
                                          </p:stCondLst>
                                        </p:cTn>
                                        <p:tgtEl>
                                          <p:spTgt spid="14"/>
                                        </p:tgtEl>
                                        <p:attrNameLst>
                                          <p:attrName>style.visibility</p:attrName>
                                        </p:attrNameLst>
                                      </p:cBhvr>
                                      <p:to>
                                        <p:strVal val="visible"/>
                                      </p:to>
                                    </p:set>
                                    <p:animEffect transition="in" filter="barn(inVertical)">
                                      <p:cBhvr>
                                        <p:cTn id="39"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0"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7785"/>
            <a:ext cx="12192000" cy="6895785"/>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4438826" cy="866775"/>
          </a:xfrm>
          <a:prstGeom prst="rect">
            <a:avLst/>
          </a:prstGeom>
        </p:spPr>
      </p:pic>
      <p:pic>
        <p:nvPicPr>
          <p:cNvPr id="4" name="Picture 3"/>
          <p:cNvPicPr>
            <a:picLocks noChangeAspect="1"/>
          </p:cNvPicPr>
          <p:nvPr/>
        </p:nvPicPr>
        <p:blipFill>
          <a:blip r:embed="rId4"/>
          <a:stretch>
            <a:fillRect/>
          </a:stretch>
        </p:blipFill>
        <p:spPr>
          <a:xfrm>
            <a:off x="633935" y="944617"/>
            <a:ext cx="4664576" cy="5562600"/>
          </a:xfrm>
          <a:prstGeom prst="rect">
            <a:avLst/>
          </a:prstGeom>
        </p:spPr>
      </p:pic>
      <p:pic>
        <p:nvPicPr>
          <p:cNvPr id="5" name="Picture 4"/>
          <p:cNvPicPr>
            <a:picLocks noChangeAspect="1"/>
          </p:cNvPicPr>
          <p:nvPr/>
        </p:nvPicPr>
        <p:blipFill>
          <a:blip r:embed="rId5"/>
          <a:stretch>
            <a:fillRect/>
          </a:stretch>
        </p:blipFill>
        <p:spPr>
          <a:xfrm>
            <a:off x="2341521" y="904560"/>
            <a:ext cx="7181850" cy="5648325"/>
          </a:xfrm>
          <a:prstGeom prst="rect">
            <a:avLst/>
          </a:prstGeom>
        </p:spPr>
      </p:pic>
      <p:pic>
        <p:nvPicPr>
          <p:cNvPr id="6" name="Picture 5"/>
          <p:cNvPicPr>
            <a:picLocks noChangeAspect="1"/>
          </p:cNvPicPr>
          <p:nvPr/>
        </p:nvPicPr>
        <p:blipFill>
          <a:blip r:embed="rId6"/>
          <a:stretch>
            <a:fillRect/>
          </a:stretch>
        </p:blipFill>
        <p:spPr>
          <a:xfrm>
            <a:off x="633935" y="858892"/>
            <a:ext cx="10525132" cy="5648325"/>
          </a:xfrm>
          <a:prstGeom prst="rect">
            <a:avLst/>
          </a:prstGeom>
        </p:spPr>
      </p:pic>
    </p:spTree>
    <p:extLst>
      <p:ext uri="{BB962C8B-B14F-4D97-AF65-F5344CB8AC3E}">
        <p14:creationId xmlns:p14="http://schemas.microsoft.com/office/powerpoint/2010/main" val="34832064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ppt_x"/>
                                          </p:val>
                                        </p:tav>
                                        <p:tav tm="100000">
                                          <p:val>
                                            <p:strVal val="#ppt_x"/>
                                          </p:val>
                                        </p:tav>
                                      </p:tavLst>
                                    </p:anim>
                                    <p:anim calcmode="lin" valueType="num">
                                      <p:cBhvr additive="base">
                                        <p:cTn id="12"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rot="16200000">
            <a:off x="5411765" y="-3810482"/>
            <a:ext cx="1365337" cy="12195131"/>
          </a:xfrm>
          <a:prstGeom prst="rect">
            <a:avLst/>
          </a:prstGeom>
          <a:solidFill>
            <a:srgbClr val="C00000"/>
          </a:solidFill>
        </p:spPr>
        <p:txBody>
          <a:bodyPr wrap="square" lIns="91440" tIns="45720" rIns="91440" bIns="45720">
            <a:spAutoFit/>
          </a:bodyPr>
          <a:lstStyle/>
          <a:p>
            <a:pPr algn="ctr"/>
            <a:endParaRPr lang="en-US" sz="5400" b="0" cap="none" spc="0" dirty="0">
              <a:ln w="0"/>
              <a:solidFill>
                <a:schemeClr val="bg1"/>
              </a:solidFill>
              <a:effectLst>
                <a:outerShdw blurRad="38100" dist="19050" dir="2700000" algn="tl" rotWithShape="0">
                  <a:schemeClr val="dk1">
                    <a:alpha val="40000"/>
                  </a:schemeClr>
                </a:outerShdw>
              </a:effectLst>
            </a:endParaRPr>
          </a:p>
        </p:txBody>
      </p:sp>
      <p:sp>
        <p:nvSpPr>
          <p:cNvPr id="9" name="Rectangle 8"/>
          <p:cNvSpPr/>
          <p:nvPr/>
        </p:nvSpPr>
        <p:spPr>
          <a:xfrm rot="16200000">
            <a:off x="5411766" y="-2445146"/>
            <a:ext cx="1365337" cy="12195131"/>
          </a:xfrm>
          <a:prstGeom prst="rect">
            <a:avLst/>
          </a:prstGeom>
          <a:solidFill>
            <a:schemeClr val="bg1"/>
          </a:solidFill>
        </p:spPr>
        <p:txBody>
          <a:bodyPr wrap="square" lIns="91440" tIns="45720" rIns="91440" bIns="45720">
            <a:spAutoFit/>
          </a:bodyPr>
          <a:lstStyle/>
          <a:p>
            <a:pPr algn="ctr"/>
            <a:endParaRPr lang="en-US" sz="5400" b="0" cap="none" spc="0" dirty="0">
              <a:ln w="0"/>
              <a:solidFill>
                <a:schemeClr val="bg1"/>
              </a:solidFill>
              <a:effectLst>
                <a:outerShdw blurRad="38100" dist="19050" dir="2700000" algn="tl" rotWithShape="0">
                  <a:schemeClr val="dk1">
                    <a:alpha val="40000"/>
                  </a:schemeClr>
                </a:outerShdw>
              </a:effectLst>
            </a:endParaRPr>
          </a:p>
        </p:txBody>
      </p:sp>
      <p:sp>
        <p:nvSpPr>
          <p:cNvPr id="10" name="Rectangle 9"/>
          <p:cNvSpPr/>
          <p:nvPr/>
        </p:nvSpPr>
        <p:spPr>
          <a:xfrm rot="16200000">
            <a:off x="5411766" y="-1079809"/>
            <a:ext cx="1365337" cy="12195131"/>
          </a:xfrm>
          <a:prstGeom prst="rect">
            <a:avLst/>
          </a:prstGeom>
          <a:solidFill>
            <a:srgbClr val="0070C0"/>
          </a:solidFill>
        </p:spPr>
        <p:txBody>
          <a:bodyPr wrap="square" lIns="91440" tIns="45720" rIns="91440" bIns="45720">
            <a:spAutoFit/>
          </a:bodyPr>
          <a:lstStyle/>
          <a:p>
            <a:pPr algn="ctr"/>
            <a:endParaRPr lang="en-US" sz="5400" b="0" cap="none" spc="0" dirty="0">
              <a:ln w="0"/>
              <a:solidFill>
                <a:schemeClr val="bg1"/>
              </a:solidFill>
              <a:effectLst>
                <a:outerShdw blurRad="38100" dist="19050" dir="2700000" algn="tl" rotWithShape="0">
                  <a:schemeClr val="dk1">
                    <a:alpha val="40000"/>
                  </a:schemeClr>
                </a:outerShdw>
              </a:effectLst>
            </a:endParaRPr>
          </a:p>
        </p:txBody>
      </p:sp>
      <p:sp>
        <p:nvSpPr>
          <p:cNvPr id="6" name="TextBox 5"/>
          <p:cNvSpPr txBox="1"/>
          <p:nvPr/>
        </p:nvSpPr>
        <p:spPr>
          <a:xfrm>
            <a:off x="-3133" y="3052254"/>
            <a:ext cx="12192000" cy="1200329"/>
          </a:xfrm>
          <a:prstGeom prst="rect">
            <a:avLst/>
          </a:prstGeom>
          <a:noFill/>
        </p:spPr>
        <p:txBody>
          <a:bodyPr wrap="square" rtlCol="0">
            <a:spAutoFit/>
          </a:bodyPr>
          <a:lstStyle/>
          <a:p>
            <a:pPr marL="285750" indent="-285750">
              <a:buFontTx/>
              <a:buChar char="-"/>
            </a:pPr>
            <a:r>
              <a:rPr lang="en-US" sz="2400" dirty="0" err="1" smtClean="0"/>
              <a:t>Mang</a:t>
            </a:r>
            <a:r>
              <a:rPr lang="en-US" sz="2400" dirty="0" smtClean="0"/>
              <a:t> </a:t>
            </a:r>
            <a:r>
              <a:rPr lang="en-US" sz="2400" dirty="0" err="1" smtClean="0"/>
              <a:t>đến</a:t>
            </a:r>
            <a:r>
              <a:rPr lang="en-US" sz="2400" dirty="0" smtClean="0"/>
              <a:t> </a:t>
            </a:r>
            <a:r>
              <a:rPr lang="en-US" sz="2400" dirty="0" err="1" smtClean="0"/>
              <a:t>những</a:t>
            </a:r>
            <a:r>
              <a:rPr lang="en-US" sz="2400" dirty="0" smtClean="0"/>
              <a:t> </a:t>
            </a:r>
            <a:r>
              <a:rPr lang="en-US" sz="2400" dirty="0" err="1" smtClean="0"/>
              <a:t>thông</a:t>
            </a:r>
            <a:r>
              <a:rPr lang="en-US" sz="2400" dirty="0" smtClean="0"/>
              <a:t> tin </a:t>
            </a:r>
            <a:r>
              <a:rPr lang="en-US" sz="2400" dirty="0" err="1" smtClean="0"/>
              <a:t>mới</a:t>
            </a:r>
            <a:r>
              <a:rPr lang="en-US" sz="2400" dirty="0" smtClean="0"/>
              <a:t> </a:t>
            </a:r>
            <a:r>
              <a:rPr lang="en-US" sz="2400" dirty="0" err="1" smtClean="0"/>
              <a:t>nhất</a:t>
            </a:r>
            <a:r>
              <a:rPr lang="en-US" sz="2400" dirty="0" smtClean="0"/>
              <a:t> </a:t>
            </a:r>
            <a:r>
              <a:rPr lang="en-US" sz="2400" dirty="0" err="1" smtClean="0"/>
              <a:t>cho</a:t>
            </a:r>
            <a:r>
              <a:rPr lang="en-US" sz="2400" dirty="0" smtClean="0"/>
              <a:t> </a:t>
            </a:r>
            <a:r>
              <a:rPr lang="en-US" sz="2400" dirty="0" err="1" smtClean="0"/>
              <a:t>những</a:t>
            </a:r>
            <a:r>
              <a:rPr lang="en-US" sz="2400" dirty="0" smtClean="0"/>
              <a:t> </a:t>
            </a:r>
            <a:r>
              <a:rPr lang="en-US" sz="2400" dirty="0" err="1" smtClean="0"/>
              <a:t>người</a:t>
            </a:r>
            <a:r>
              <a:rPr lang="en-US" sz="2400" dirty="0" smtClean="0"/>
              <a:t> </a:t>
            </a:r>
            <a:r>
              <a:rPr lang="en-US" sz="2400" dirty="0" err="1" smtClean="0"/>
              <a:t>hâm</a:t>
            </a:r>
            <a:r>
              <a:rPr lang="en-US" sz="2400" dirty="0" smtClean="0"/>
              <a:t> </a:t>
            </a:r>
            <a:r>
              <a:rPr lang="en-US" sz="2400" dirty="0" err="1" smtClean="0"/>
              <a:t>mộ</a:t>
            </a:r>
            <a:endParaRPr lang="en-US" sz="2400" dirty="0" smtClean="0"/>
          </a:p>
          <a:p>
            <a:pPr marL="285750" indent="-285750">
              <a:buFontTx/>
              <a:buChar char="-"/>
            </a:pPr>
            <a:r>
              <a:rPr lang="en-US" sz="2400" dirty="0" err="1" smtClean="0"/>
              <a:t>Cung</a:t>
            </a:r>
            <a:r>
              <a:rPr lang="en-US" sz="2400" dirty="0" smtClean="0"/>
              <a:t> </a:t>
            </a:r>
            <a:r>
              <a:rPr lang="en-US" sz="2400" dirty="0" err="1" smtClean="0"/>
              <a:t>cấp</a:t>
            </a:r>
            <a:r>
              <a:rPr lang="en-US" sz="2400" dirty="0" smtClean="0"/>
              <a:t> </a:t>
            </a:r>
            <a:r>
              <a:rPr lang="en-US" sz="2400" dirty="0" err="1" smtClean="0"/>
              <a:t>các</a:t>
            </a:r>
            <a:r>
              <a:rPr lang="en-US" sz="2400" dirty="0" smtClean="0"/>
              <a:t> </a:t>
            </a:r>
            <a:r>
              <a:rPr lang="en-US" sz="2400" dirty="0" err="1" smtClean="0"/>
              <a:t>thông</a:t>
            </a:r>
            <a:r>
              <a:rPr lang="en-US" sz="2400" dirty="0" smtClean="0"/>
              <a:t> tin </a:t>
            </a:r>
            <a:r>
              <a:rPr lang="en-US" sz="2400" dirty="0" err="1" smtClean="0"/>
              <a:t>về</a:t>
            </a:r>
            <a:r>
              <a:rPr lang="en-US" sz="2400" dirty="0" smtClean="0"/>
              <a:t> </a:t>
            </a:r>
            <a:r>
              <a:rPr lang="en-US" sz="2400" dirty="0" err="1" smtClean="0"/>
              <a:t>mỗi</a:t>
            </a:r>
            <a:r>
              <a:rPr lang="en-US" sz="2400" dirty="0" smtClean="0"/>
              <a:t> </a:t>
            </a:r>
            <a:r>
              <a:rPr lang="en-US" sz="2400" dirty="0" err="1" smtClean="0"/>
              <a:t>câu</a:t>
            </a:r>
            <a:r>
              <a:rPr lang="en-US" sz="2400" dirty="0" smtClean="0"/>
              <a:t> </a:t>
            </a:r>
            <a:r>
              <a:rPr lang="en-US" sz="2400" dirty="0" err="1" smtClean="0"/>
              <a:t>lạc</a:t>
            </a:r>
            <a:r>
              <a:rPr lang="en-US" sz="2400" dirty="0" smtClean="0"/>
              <a:t> </a:t>
            </a:r>
            <a:r>
              <a:rPr lang="en-US" sz="2400" dirty="0" err="1" smtClean="0"/>
              <a:t>bộ</a:t>
            </a:r>
            <a:r>
              <a:rPr lang="en-US" sz="2400" dirty="0" smtClean="0"/>
              <a:t> </a:t>
            </a:r>
            <a:r>
              <a:rPr lang="en-US" sz="2400" dirty="0" err="1" smtClean="0"/>
              <a:t>và</a:t>
            </a:r>
            <a:r>
              <a:rPr lang="en-US" sz="2400" dirty="0" smtClean="0"/>
              <a:t> </a:t>
            </a:r>
            <a:r>
              <a:rPr lang="en-US" sz="2400" dirty="0" err="1" smtClean="0"/>
              <a:t>các</a:t>
            </a:r>
            <a:r>
              <a:rPr lang="en-US" sz="2400" dirty="0" smtClean="0"/>
              <a:t> </a:t>
            </a:r>
            <a:r>
              <a:rPr lang="en-US" sz="2400" dirty="0" err="1" smtClean="0"/>
              <a:t>cầu</a:t>
            </a:r>
            <a:r>
              <a:rPr lang="en-US" sz="2400" dirty="0" smtClean="0"/>
              <a:t> </a:t>
            </a:r>
            <a:r>
              <a:rPr lang="en-US" sz="2400" dirty="0" err="1" smtClean="0"/>
              <a:t>thủ</a:t>
            </a:r>
            <a:r>
              <a:rPr lang="en-US" sz="2400" dirty="0" smtClean="0"/>
              <a:t> </a:t>
            </a:r>
            <a:r>
              <a:rPr lang="en-US" sz="2400" dirty="0" err="1" smtClean="0"/>
              <a:t>cho</a:t>
            </a:r>
            <a:r>
              <a:rPr lang="en-US" sz="2400" dirty="0" smtClean="0"/>
              <a:t> </a:t>
            </a:r>
            <a:r>
              <a:rPr lang="en-US" sz="2400" dirty="0" err="1" smtClean="0"/>
              <a:t>người</a:t>
            </a:r>
            <a:r>
              <a:rPr lang="en-US" sz="2400" dirty="0" smtClean="0"/>
              <a:t> </a:t>
            </a:r>
            <a:r>
              <a:rPr lang="en-US" sz="2400" dirty="0" err="1" smtClean="0"/>
              <a:t>hâm</a:t>
            </a:r>
            <a:r>
              <a:rPr lang="en-US" sz="2400" dirty="0" smtClean="0"/>
              <a:t> </a:t>
            </a:r>
            <a:r>
              <a:rPr lang="en-US" sz="2400" dirty="0" err="1" smtClean="0"/>
              <a:t>mộ</a:t>
            </a:r>
            <a:r>
              <a:rPr lang="en-US" sz="2400" dirty="0" smtClean="0"/>
              <a:t>  </a:t>
            </a:r>
          </a:p>
          <a:p>
            <a:pPr marL="285750" indent="-285750">
              <a:buFontTx/>
              <a:buChar char="-"/>
            </a:pPr>
            <a:r>
              <a:rPr lang="en-US" sz="2400" dirty="0" err="1" smtClean="0"/>
              <a:t>Cập</a:t>
            </a:r>
            <a:r>
              <a:rPr lang="en-US" sz="2400" dirty="0" smtClean="0"/>
              <a:t> </a:t>
            </a:r>
            <a:r>
              <a:rPr lang="en-US" sz="2400" dirty="0" err="1" smtClean="0"/>
              <a:t>nhật</a:t>
            </a:r>
            <a:r>
              <a:rPr lang="en-US" sz="2400" dirty="0" smtClean="0"/>
              <a:t> </a:t>
            </a:r>
            <a:r>
              <a:rPr lang="en-US" sz="2400" dirty="0" err="1" smtClean="0"/>
              <a:t>các</a:t>
            </a:r>
            <a:r>
              <a:rPr lang="en-US" sz="2400" dirty="0" smtClean="0"/>
              <a:t> </a:t>
            </a:r>
            <a:r>
              <a:rPr lang="en-US" sz="2400" dirty="0" err="1" smtClean="0"/>
              <a:t>thông</a:t>
            </a:r>
            <a:r>
              <a:rPr lang="en-US" sz="2400" dirty="0" smtClean="0"/>
              <a:t> tin </a:t>
            </a:r>
            <a:r>
              <a:rPr lang="en-US" sz="2400" dirty="0" err="1" smtClean="0"/>
              <a:t>về</a:t>
            </a:r>
            <a:r>
              <a:rPr lang="en-US" sz="2400" dirty="0" smtClean="0"/>
              <a:t> </a:t>
            </a:r>
            <a:r>
              <a:rPr lang="en-US" sz="2400" dirty="0" err="1" smtClean="0"/>
              <a:t>thị</a:t>
            </a:r>
            <a:r>
              <a:rPr lang="en-US" sz="2400" dirty="0" smtClean="0"/>
              <a:t> </a:t>
            </a:r>
            <a:r>
              <a:rPr lang="en-US" sz="2400" dirty="0" err="1" smtClean="0"/>
              <a:t>trường</a:t>
            </a:r>
            <a:r>
              <a:rPr lang="en-US" sz="2400" dirty="0" smtClean="0"/>
              <a:t> </a:t>
            </a:r>
            <a:r>
              <a:rPr lang="en-US" sz="2400" dirty="0" err="1" smtClean="0"/>
              <a:t>chuyển</a:t>
            </a:r>
            <a:r>
              <a:rPr lang="en-US" sz="2400" dirty="0" smtClean="0"/>
              <a:t> </a:t>
            </a:r>
            <a:r>
              <a:rPr lang="en-US" sz="2400" dirty="0" err="1" smtClean="0"/>
              <a:t>nhượng</a:t>
            </a:r>
            <a:r>
              <a:rPr lang="en-US" sz="2400" dirty="0" smtClean="0"/>
              <a:t> </a:t>
            </a:r>
            <a:r>
              <a:rPr lang="en-US" sz="2400" dirty="0" err="1" smtClean="0"/>
              <a:t>nhanh</a:t>
            </a:r>
            <a:r>
              <a:rPr lang="en-US" sz="2400" dirty="0" smtClean="0"/>
              <a:t> </a:t>
            </a:r>
            <a:r>
              <a:rPr lang="en-US" sz="2400" dirty="0" err="1" smtClean="0"/>
              <a:t>nhất</a:t>
            </a:r>
            <a:r>
              <a:rPr lang="en-US" sz="2400" dirty="0" smtClean="0"/>
              <a:t> </a:t>
            </a:r>
            <a:r>
              <a:rPr lang="en-US" sz="2400" dirty="0" err="1" smtClean="0"/>
              <a:t>và</a:t>
            </a:r>
            <a:r>
              <a:rPr lang="en-US" sz="2400" dirty="0" smtClean="0"/>
              <a:t> </a:t>
            </a:r>
            <a:r>
              <a:rPr lang="en-US" sz="2400" dirty="0" err="1" smtClean="0"/>
              <a:t>chính</a:t>
            </a:r>
            <a:r>
              <a:rPr lang="en-US" sz="2400" dirty="0" smtClean="0"/>
              <a:t> </a:t>
            </a:r>
            <a:r>
              <a:rPr lang="en-US" sz="2400" dirty="0" err="1" smtClean="0"/>
              <a:t>xác</a:t>
            </a:r>
            <a:r>
              <a:rPr lang="en-US" sz="2400" dirty="0" smtClean="0"/>
              <a:t> </a:t>
            </a:r>
            <a:r>
              <a:rPr lang="en-US" sz="2400" dirty="0" err="1" smtClean="0"/>
              <a:t>nhất</a:t>
            </a:r>
            <a:r>
              <a:rPr lang="en-US" sz="2400" dirty="0" smtClean="0"/>
              <a:t> </a:t>
            </a:r>
            <a:endParaRPr lang="en-US" sz="2400" dirty="0"/>
          </a:p>
        </p:txBody>
      </p:sp>
      <p:pic>
        <p:nvPicPr>
          <p:cNvPr id="12" name="Picture 1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1293"/>
            <a:ext cx="3848811" cy="751562"/>
          </a:xfrm>
          <a:prstGeom prst="rect">
            <a:avLst/>
          </a:prstGeom>
        </p:spPr>
      </p:pic>
      <p:sp>
        <p:nvSpPr>
          <p:cNvPr id="13" name="Rectangle 12"/>
          <p:cNvSpPr/>
          <p:nvPr/>
        </p:nvSpPr>
        <p:spPr>
          <a:xfrm>
            <a:off x="-87496" y="1844143"/>
            <a:ext cx="5098255" cy="923330"/>
          </a:xfrm>
          <a:prstGeom prst="rect">
            <a:avLst/>
          </a:prstGeom>
          <a:noFill/>
        </p:spPr>
        <p:txBody>
          <a:bodyPr wrap="none" lIns="91440" tIns="45720" rIns="91440" bIns="45720">
            <a:spAutoFit/>
          </a:bodyPr>
          <a:lstStyle/>
          <a:p>
            <a:pPr algn="ctr"/>
            <a:r>
              <a:rPr lang="en-US" sz="5400" b="0" cap="none" spc="0" dirty="0" smtClean="0">
                <a:ln w="0">
                  <a:solidFill>
                    <a:srgbClr val="C00000"/>
                  </a:solidFill>
                </a:ln>
                <a:solidFill>
                  <a:schemeClr val="bg1"/>
                </a:solidFill>
                <a:effectLst>
                  <a:outerShdw blurRad="38100" dist="19050" dir="2700000" algn="tl" rotWithShape="0">
                    <a:schemeClr val="dk1">
                      <a:alpha val="40000"/>
                    </a:schemeClr>
                  </a:outerShdw>
                </a:effectLst>
              </a:rPr>
              <a:t>MỤC ĐÍCH ĐỀ TÀI</a:t>
            </a:r>
            <a:endParaRPr lang="en-US" sz="5400" b="0" cap="none" spc="0" dirty="0">
              <a:ln w="0">
                <a:solidFill>
                  <a:srgbClr val="C00000"/>
                </a:solidFill>
              </a:ln>
              <a:solidFill>
                <a:schemeClr val="bg1"/>
              </a:solidFill>
              <a:effectLst>
                <a:outerShdw blurRad="38100" dist="19050" dir="2700000" algn="tl" rotWithShape="0">
                  <a:schemeClr val="dk1">
                    <a:alpha val="40000"/>
                  </a:schemeClr>
                </a:outerShdw>
              </a:effectLst>
            </a:endParaRPr>
          </a:p>
        </p:txBody>
      </p:sp>
      <p:sp>
        <p:nvSpPr>
          <p:cNvPr id="17" name="TextBox 16"/>
          <p:cNvSpPr txBox="1"/>
          <p:nvPr/>
        </p:nvSpPr>
        <p:spPr>
          <a:xfrm>
            <a:off x="0" y="4335085"/>
            <a:ext cx="12075090" cy="1384995"/>
          </a:xfrm>
          <a:prstGeom prst="rect">
            <a:avLst/>
          </a:prstGeom>
          <a:noFill/>
        </p:spPr>
        <p:txBody>
          <a:bodyPr wrap="square" rtlCol="0">
            <a:spAutoFit/>
          </a:bodyPr>
          <a:lstStyle/>
          <a:p>
            <a:r>
              <a:rPr lang="en-US" sz="2800" dirty="0" smtClean="0">
                <a:solidFill>
                  <a:schemeClr val="bg1"/>
                </a:solidFill>
                <a:sym typeface="Wingdings" panose="05000000000000000000" pitchFamily="2" charset="2"/>
              </a:rPr>
              <a:t> </a:t>
            </a:r>
            <a:r>
              <a:rPr lang="en-US" sz="2800" dirty="0" err="1" smtClean="0">
                <a:solidFill>
                  <a:schemeClr val="bg1"/>
                </a:solidFill>
                <a:sym typeface="Wingdings" panose="05000000000000000000" pitchFamily="2" charset="2"/>
              </a:rPr>
              <a:t>Vì</a:t>
            </a:r>
            <a:r>
              <a:rPr lang="en-US" sz="2800" dirty="0" smtClean="0">
                <a:solidFill>
                  <a:schemeClr val="bg1"/>
                </a:solidFill>
                <a:sym typeface="Wingdings" panose="05000000000000000000" pitchFamily="2" charset="2"/>
              </a:rPr>
              <a:t> </a:t>
            </a:r>
            <a:r>
              <a:rPr lang="en-US" sz="2800" dirty="0" err="1" smtClean="0">
                <a:solidFill>
                  <a:schemeClr val="bg1"/>
                </a:solidFill>
                <a:sym typeface="Wingdings" panose="05000000000000000000" pitchFamily="2" charset="2"/>
              </a:rPr>
              <a:t>thế</a:t>
            </a:r>
            <a:r>
              <a:rPr lang="en-US" sz="2800" dirty="0" smtClean="0">
                <a:solidFill>
                  <a:schemeClr val="bg1"/>
                </a:solidFill>
                <a:sym typeface="Wingdings" panose="05000000000000000000" pitchFamily="2" charset="2"/>
              </a:rPr>
              <a:t> </a:t>
            </a:r>
            <a:r>
              <a:rPr lang="en-US" sz="2800" dirty="0" err="1" smtClean="0">
                <a:solidFill>
                  <a:schemeClr val="bg1"/>
                </a:solidFill>
                <a:sym typeface="Wingdings" panose="05000000000000000000" pitchFamily="2" charset="2"/>
              </a:rPr>
              <a:t>vấn</a:t>
            </a:r>
            <a:r>
              <a:rPr lang="en-US" sz="2800" dirty="0" smtClean="0">
                <a:solidFill>
                  <a:schemeClr val="bg1"/>
                </a:solidFill>
                <a:sym typeface="Wingdings" panose="05000000000000000000" pitchFamily="2" charset="2"/>
              </a:rPr>
              <a:t> </a:t>
            </a:r>
            <a:r>
              <a:rPr lang="en-US" sz="2800" dirty="0" err="1" smtClean="0">
                <a:solidFill>
                  <a:schemeClr val="bg1"/>
                </a:solidFill>
                <a:sym typeface="Wingdings" panose="05000000000000000000" pitchFamily="2" charset="2"/>
              </a:rPr>
              <a:t>đề</a:t>
            </a:r>
            <a:r>
              <a:rPr lang="en-US" sz="2800" dirty="0" smtClean="0">
                <a:solidFill>
                  <a:schemeClr val="bg1"/>
                </a:solidFill>
                <a:sym typeface="Wingdings" panose="05000000000000000000" pitchFamily="2" charset="2"/>
              </a:rPr>
              <a:t> </a:t>
            </a:r>
            <a:r>
              <a:rPr lang="en-US" sz="2800" dirty="0" err="1" smtClean="0">
                <a:solidFill>
                  <a:schemeClr val="bg1"/>
                </a:solidFill>
                <a:sym typeface="Wingdings" panose="05000000000000000000" pitchFamily="2" charset="2"/>
              </a:rPr>
              <a:t>được</a:t>
            </a:r>
            <a:r>
              <a:rPr lang="en-US" sz="2800" dirty="0" smtClean="0">
                <a:solidFill>
                  <a:schemeClr val="bg1"/>
                </a:solidFill>
                <a:sym typeface="Wingdings" panose="05000000000000000000" pitchFamily="2" charset="2"/>
              </a:rPr>
              <a:t> </a:t>
            </a:r>
            <a:r>
              <a:rPr lang="en-US" sz="2800" dirty="0" err="1" smtClean="0">
                <a:solidFill>
                  <a:schemeClr val="bg1"/>
                </a:solidFill>
                <a:sym typeface="Wingdings" panose="05000000000000000000" pitchFamily="2" charset="2"/>
              </a:rPr>
              <a:t>đặt</a:t>
            </a:r>
            <a:r>
              <a:rPr lang="en-US" sz="2800" dirty="0" smtClean="0">
                <a:solidFill>
                  <a:schemeClr val="bg1"/>
                </a:solidFill>
                <a:sym typeface="Wingdings" panose="05000000000000000000" pitchFamily="2" charset="2"/>
              </a:rPr>
              <a:t> </a:t>
            </a:r>
            <a:r>
              <a:rPr lang="en-US" sz="2800" dirty="0" err="1" smtClean="0">
                <a:solidFill>
                  <a:schemeClr val="bg1"/>
                </a:solidFill>
                <a:sym typeface="Wingdings" panose="05000000000000000000" pitchFamily="2" charset="2"/>
              </a:rPr>
              <a:t>ra</a:t>
            </a:r>
            <a:r>
              <a:rPr lang="en-US" sz="2800" dirty="0" smtClean="0">
                <a:solidFill>
                  <a:schemeClr val="bg1"/>
                </a:solidFill>
                <a:sym typeface="Wingdings" panose="05000000000000000000" pitchFamily="2" charset="2"/>
              </a:rPr>
              <a:t> </a:t>
            </a:r>
            <a:r>
              <a:rPr lang="en-US" sz="2800" dirty="0" err="1" smtClean="0">
                <a:solidFill>
                  <a:schemeClr val="bg1"/>
                </a:solidFill>
                <a:sym typeface="Wingdings" panose="05000000000000000000" pitchFamily="2" charset="2"/>
              </a:rPr>
              <a:t>và</a:t>
            </a:r>
            <a:r>
              <a:rPr lang="en-US" sz="2800" dirty="0" smtClean="0">
                <a:solidFill>
                  <a:schemeClr val="bg1"/>
                </a:solidFill>
                <a:sym typeface="Wingdings" panose="05000000000000000000" pitchFamily="2" charset="2"/>
              </a:rPr>
              <a:t> </a:t>
            </a:r>
            <a:r>
              <a:rPr lang="en-US" sz="2800" dirty="0" err="1" smtClean="0">
                <a:solidFill>
                  <a:schemeClr val="bg1"/>
                </a:solidFill>
                <a:sym typeface="Wingdings" panose="05000000000000000000" pitchFamily="2" charset="2"/>
              </a:rPr>
              <a:t>nhóm</a:t>
            </a:r>
            <a:r>
              <a:rPr lang="en-US" sz="2800" dirty="0" smtClean="0">
                <a:solidFill>
                  <a:schemeClr val="bg1"/>
                </a:solidFill>
                <a:sym typeface="Wingdings" panose="05000000000000000000" pitchFamily="2" charset="2"/>
              </a:rPr>
              <a:t> </a:t>
            </a:r>
            <a:r>
              <a:rPr lang="en-US" sz="2800" dirty="0" err="1" smtClean="0">
                <a:solidFill>
                  <a:schemeClr val="bg1"/>
                </a:solidFill>
                <a:sym typeface="Wingdings" panose="05000000000000000000" pitchFamily="2" charset="2"/>
              </a:rPr>
              <a:t>chúng</a:t>
            </a:r>
            <a:r>
              <a:rPr lang="en-US" sz="2800" dirty="0" smtClean="0">
                <a:solidFill>
                  <a:schemeClr val="bg1"/>
                </a:solidFill>
                <a:sym typeface="Wingdings" panose="05000000000000000000" pitchFamily="2" charset="2"/>
              </a:rPr>
              <a:t> </a:t>
            </a:r>
            <a:r>
              <a:rPr lang="en-US" sz="2800" dirty="0" err="1" smtClean="0">
                <a:solidFill>
                  <a:schemeClr val="bg1"/>
                </a:solidFill>
                <a:sym typeface="Wingdings" panose="05000000000000000000" pitchFamily="2" charset="2"/>
              </a:rPr>
              <a:t>tôi</a:t>
            </a:r>
            <a:r>
              <a:rPr lang="en-US" sz="2800" dirty="0" smtClean="0">
                <a:solidFill>
                  <a:schemeClr val="bg1"/>
                </a:solidFill>
                <a:sym typeface="Wingdings" panose="05000000000000000000" pitchFamily="2" charset="2"/>
              </a:rPr>
              <a:t> </a:t>
            </a:r>
            <a:r>
              <a:rPr lang="en-US" sz="2800" dirty="0" err="1" smtClean="0">
                <a:solidFill>
                  <a:schemeClr val="bg1"/>
                </a:solidFill>
                <a:sym typeface="Wingdings" panose="05000000000000000000" pitchFamily="2" charset="2"/>
              </a:rPr>
              <a:t>muốn</a:t>
            </a:r>
            <a:r>
              <a:rPr lang="en-US" sz="2800" dirty="0" smtClean="0">
                <a:solidFill>
                  <a:schemeClr val="bg1"/>
                </a:solidFill>
                <a:sym typeface="Wingdings" panose="05000000000000000000" pitchFamily="2" charset="2"/>
              </a:rPr>
              <a:t> </a:t>
            </a:r>
            <a:r>
              <a:rPr lang="en-US" sz="2800" dirty="0" err="1" smtClean="0">
                <a:solidFill>
                  <a:schemeClr val="bg1"/>
                </a:solidFill>
                <a:sym typeface="Wingdings" panose="05000000000000000000" pitchFamily="2" charset="2"/>
              </a:rPr>
              <a:t>mang</a:t>
            </a:r>
            <a:r>
              <a:rPr lang="en-US" sz="2800" dirty="0" smtClean="0">
                <a:solidFill>
                  <a:schemeClr val="bg1"/>
                </a:solidFill>
                <a:sym typeface="Wingdings" panose="05000000000000000000" pitchFamily="2" charset="2"/>
              </a:rPr>
              <a:t> </a:t>
            </a:r>
            <a:r>
              <a:rPr lang="en-US" sz="2800" dirty="0" err="1" smtClean="0">
                <a:solidFill>
                  <a:schemeClr val="bg1"/>
                </a:solidFill>
                <a:sym typeface="Wingdings" panose="05000000000000000000" pitchFamily="2" charset="2"/>
              </a:rPr>
              <a:t>đến</a:t>
            </a:r>
            <a:r>
              <a:rPr lang="en-US" sz="2800" dirty="0" smtClean="0">
                <a:solidFill>
                  <a:schemeClr val="bg1"/>
                </a:solidFill>
                <a:sym typeface="Wingdings" panose="05000000000000000000" pitchFamily="2" charset="2"/>
              </a:rPr>
              <a:t> </a:t>
            </a:r>
            <a:r>
              <a:rPr lang="en-US" sz="2800" dirty="0" err="1" smtClean="0">
                <a:solidFill>
                  <a:schemeClr val="bg1"/>
                </a:solidFill>
                <a:sym typeface="Wingdings" panose="05000000000000000000" pitchFamily="2" charset="2"/>
              </a:rPr>
              <a:t>một</a:t>
            </a:r>
            <a:r>
              <a:rPr lang="en-US" sz="2800" dirty="0" smtClean="0">
                <a:solidFill>
                  <a:schemeClr val="bg1"/>
                </a:solidFill>
                <a:sym typeface="Wingdings" panose="05000000000000000000" pitchFamily="2" charset="2"/>
              </a:rPr>
              <a:t> </a:t>
            </a:r>
            <a:r>
              <a:rPr lang="en-US" sz="2800" dirty="0" err="1" smtClean="0">
                <a:solidFill>
                  <a:schemeClr val="bg1"/>
                </a:solidFill>
                <a:sym typeface="Wingdings" panose="05000000000000000000" pitchFamily="2" charset="2"/>
              </a:rPr>
              <a:t>hệ</a:t>
            </a:r>
            <a:r>
              <a:rPr lang="en-US" sz="2800" dirty="0" smtClean="0">
                <a:solidFill>
                  <a:schemeClr val="bg1"/>
                </a:solidFill>
                <a:sym typeface="Wingdings" panose="05000000000000000000" pitchFamily="2" charset="2"/>
              </a:rPr>
              <a:t> </a:t>
            </a:r>
            <a:r>
              <a:rPr lang="en-US" sz="2800" dirty="0" err="1" smtClean="0">
                <a:solidFill>
                  <a:schemeClr val="bg1"/>
                </a:solidFill>
                <a:sym typeface="Wingdings" panose="05000000000000000000" pitchFamily="2" charset="2"/>
              </a:rPr>
              <a:t>thống</a:t>
            </a:r>
            <a:r>
              <a:rPr lang="en-US" sz="2800" dirty="0">
                <a:solidFill>
                  <a:schemeClr val="bg1"/>
                </a:solidFill>
                <a:sym typeface="Wingdings" panose="05000000000000000000" pitchFamily="2" charset="2"/>
              </a:rPr>
              <a:t> </a:t>
            </a:r>
            <a:r>
              <a:rPr lang="en-US" sz="2800" dirty="0" err="1" smtClean="0">
                <a:solidFill>
                  <a:schemeClr val="bg1"/>
                </a:solidFill>
                <a:sym typeface="Wingdings" panose="05000000000000000000" pitchFamily="2" charset="2"/>
              </a:rPr>
              <a:t>cung</a:t>
            </a:r>
            <a:r>
              <a:rPr lang="en-US" sz="2800" dirty="0" smtClean="0">
                <a:solidFill>
                  <a:schemeClr val="bg1"/>
                </a:solidFill>
                <a:sym typeface="Wingdings" panose="05000000000000000000" pitchFamily="2" charset="2"/>
              </a:rPr>
              <a:t> </a:t>
            </a:r>
            <a:r>
              <a:rPr lang="en-US" sz="2800" dirty="0" err="1" smtClean="0">
                <a:solidFill>
                  <a:schemeClr val="bg1"/>
                </a:solidFill>
                <a:sym typeface="Wingdings" panose="05000000000000000000" pitchFamily="2" charset="2"/>
              </a:rPr>
              <a:t>cấp</a:t>
            </a:r>
            <a:r>
              <a:rPr lang="en-US" sz="2800" dirty="0" smtClean="0">
                <a:solidFill>
                  <a:schemeClr val="bg1"/>
                </a:solidFill>
                <a:sym typeface="Wingdings" panose="05000000000000000000" pitchFamily="2" charset="2"/>
              </a:rPr>
              <a:t> </a:t>
            </a:r>
            <a:r>
              <a:rPr lang="en-US" sz="2800" dirty="0" err="1" smtClean="0">
                <a:solidFill>
                  <a:schemeClr val="bg1"/>
                </a:solidFill>
                <a:sym typeface="Wingdings" panose="05000000000000000000" pitchFamily="2" charset="2"/>
              </a:rPr>
              <a:t>những</a:t>
            </a:r>
            <a:r>
              <a:rPr lang="en-US" sz="2800" dirty="0" smtClean="0">
                <a:solidFill>
                  <a:schemeClr val="bg1"/>
                </a:solidFill>
                <a:sym typeface="Wingdings" panose="05000000000000000000" pitchFamily="2" charset="2"/>
              </a:rPr>
              <a:t> </a:t>
            </a:r>
            <a:r>
              <a:rPr lang="en-US" sz="2800" dirty="0" err="1" smtClean="0">
                <a:solidFill>
                  <a:schemeClr val="bg1"/>
                </a:solidFill>
                <a:sym typeface="Wingdings" panose="05000000000000000000" pitchFamily="2" charset="2"/>
              </a:rPr>
              <a:t>thông</a:t>
            </a:r>
            <a:r>
              <a:rPr lang="en-US" sz="2800" dirty="0" smtClean="0">
                <a:solidFill>
                  <a:schemeClr val="bg1"/>
                </a:solidFill>
                <a:sym typeface="Wingdings" panose="05000000000000000000" pitchFamily="2" charset="2"/>
              </a:rPr>
              <a:t> tin </a:t>
            </a:r>
            <a:r>
              <a:rPr lang="en-US" sz="2800" dirty="0" err="1" smtClean="0">
                <a:solidFill>
                  <a:schemeClr val="bg1"/>
                </a:solidFill>
                <a:sym typeface="Wingdings" panose="05000000000000000000" pitchFamily="2" charset="2"/>
              </a:rPr>
              <a:t>mới</a:t>
            </a:r>
            <a:r>
              <a:rPr lang="en-US" sz="2800" dirty="0" smtClean="0">
                <a:solidFill>
                  <a:schemeClr val="bg1"/>
                </a:solidFill>
                <a:sym typeface="Wingdings" panose="05000000000000000000" pitchFamily="2" charset="2"/>
              </a:rPr>
              <a:t> </a:t>
            </a:r>
            <a:r>
              <a:rPr lang="en-US" sz="2800" dirty="0" err="1" smtClean="0">
                <a:solidFill>
                  <a:schemeClr val="bg1"/>
                </a:solidFill>
                <a:sym typeface="Wingdings" panose="05000000000000000000" pitchFamily="2" charset="2"/>
              </a:rPr>
              <a:t>nhất</a:t>
            </a:r>
            <a:r>
              <a:rPr lang="en-US" sz="2800" dirty="0" smtClean="0">
                <a:solidFill>
                  <a:schemeClr val="bg1"/>
                </a:solidFill>
                <a:sym typeface="Wingdings" panose="05000000000000000000" pitchFamily="2" charset="2"/>
              </a:rPr>
              <a:t> </a:t>
            </a:r>
            <a:r>
              <a:rPr lang="en-US" sz="2800" dirty="0" err="1" smtClean="0">
                <a:solidFill>
                  <a:schemeClr val="bg1"/>
                </a:solidFill>
                <a:sym typeface="Wingdings" panose="05000000000000000000" pitchFamily="2" charset="2"/>
              </a:rPr>
              <a:t>và</a:t>
            </a:r>
            <a:r>
              <a:rPr lang="en-US" sz="2800" dirty="0" smtClean="0">
                <a:solidFill>
                  <a:schemeClr val="bg1"/>
                </a:solidFill>
                <a:sym typeface="Wingdings" panose="05000000000000000000" pitchFamily="2" charset="2"/>
              </a:rPr>
              <a:t> </a:t>
            </a:r>
            <a:r>
              <a:rPr lang="en-US" sz="2800" dirty="0" err="1" smtClean="0">
                <a:solidFill>
                  <a:schemeClr val="bg1"/>
                </a:solidFill>
                <a:sym typeface="Wingdings" panose="05000000000000000000" pitchFamily="2" charset="2"/>
              </a:rPr>
              <a:t>chính</a:t>
            </a:r>
            <a:r>
              <a:rPr lang="en-US" sz="2800" dirty="0" smtClean="0">
                <a:solidFill>
                  <a:schemeClr val="bg1"/>
                </a:solidFill>
                <a:sym typeface="Wingdings" panose="05000000000000000000" pitchFamily="2" charset="2"/>
              </a:rPr>
              <a:t> </a:t>
            </a:r>
            <a:r>
              <a:rPr lang="en-US" sz="2800" dirty="0" err="1" smtClean="0">
                <a:solidFill>
                  <a:schemeClr val="bg1"/>
                </a:solidFill>
                <a:sym typeface="Wingdings" panose="05000000000000000000" pitchFamily="2" charset="2"/>
              </a:rPr>
              <a:t>xác</a:t>
            </a:r>
            <a:r>
              <a:rPr lang="en-US" sz="2800" dirty="0" smtClean="0">
                <a:solidFill>
                  <a:schemeClr val="bg1"/>
                </a:solidFill>
                <a:sym typeface="Wingdings" panose="05000000000000000000" pitchFamily="2" charset="2"/>
              </a:rPr>
              <a:t> </a:t>
            </a:r>
            <a:r>
              <a:rPr lang="en-US" sz="2800" dirty="0" err="1" smtClean="0">
                <a:solidFill>
                  <a:schemeClr val="bg1"/>
                </a:solidFill>
                <a:sym typeface="Wingdings" panose="05000000000000000000" pitchFamily="2" charset="2"/>
              </a:rPr>
              <a:t>nhất</a:t>
            </a:r>
            <a:r>
              <a:rPr lang="en-US" sz="2800" dirty="0" smtClean="0">
                <a:solidFill>
                  <a:schemeClr val="bg1"/>
                </a:solidFill>
                <a:sym typeface="Wingdings" panose="05000000000000000000" pitchFamily="2" charset="2"/>
              </a:rPr>
              <a:t> </a:t>
            </a:r>
            <a:r>
              <a:rPr lang="en-US" sz="2800" dirty="0" err="1" smtClean="0">
                <a:solidFill>
                  <a:schemeClr val="bg1"/>
                </a:solidFill>
                <a:sym typeface="Wingdings" panose="05000000000000000000" pitchFamily="2" charset="2"/>
              </a:rPr>
              <a:t>cho</a:t>
            </a:r>
            <a:r>
              <a:rPr lang="en-US" sz="2800" dirty="0" smtClean="0">
                <a:solidFill>
                  <a:schemeClr val="bg1"/>
                </a:solidFill>
                <a:sym typeface="Wingdings" panose="05000000000000000000" pitchFamily="2" charset="2"/>
              </a:rPr>
              <a:t> </a:t>
            </a:r>
            <a:r>
              <a:rPr lang="en-US" sz="2800" dirty="0" err="1" smtClean="0">
                <a:solidFill>
                  <a:schemeClr val="bg1"/>
                </a:solidFill>
                <a:sym typeface="Wingdings" panose="05000000000000000000" pitchFamily="2" charset="2"/>
              </a:rPr>
              <a:t>những</a:t>
            </a:r>
            <a:r>
              <a:rPr lang="en-US" sz="2800" dirty="0" smtClean="0">
                <a:solidFill>
                  <a:schemeClr val="bg1"/>
                </a:solidFill>
                <a:sym typeface="Wingdings" panose="05000000000000000000" pitchFamily="2" charset="2"/>
              </a:rPr>
              <a:t> </a:t>
            </a:r>
            <a:r>
              <a:rPr lang="en-US" sz="2800" dirty="0" err="1" smtClean="0">
                <a:solidFill>
                  <a:schemeClr val="bg1"/>
                </a:solidFill>
                <a:sym typeface="Wingdings" panose="05000000000000000000" pitchFamily="2" charset="2"/>
              </a:rPr>
              <a:t>người</a:t>
            </a:r>
            <a:r>
              <a:rPr lang="en-US" sz="2800" dirty="0" smtClean="0">
                <a:solidFill>
                  <a:schemeClr val="bg1"/>
                </a:solidFill>
                <a:sym typeface="Wingdings" panose="05000000000000000000" pitchFamily="2" charset="2"/>
              </a:rPr>
              <a:t> </a:t>
            </a:r>
            <a:r>
              <a:rPr lang="en-US" sz="2800" dirty="0" err="1" smtClean="0">
                <a:solidFill>
                  <a:schemeClr val="bg1"/>
                </a:solidFill>
                <a:sym typeface="Wingdings" panose="05000000000000000000" pitchFamily="2" charset="2"/>
              </a:rPr>
              <a:t>hâm</a:t>
            </a:r>
            <a:r>
              <a:rPr lang="en-US" sz="2800" dirty="0" smtClean="0">
                <a:solidFill>
                  <a:schemeClr val="bg1"/>
                </a:solidFill>
                <a:sym typeface="Wingdings" panose="05000000000000000000" pitchFamily="2" charset="2"/>
              </a:rPr>
              <a:t> </a:t>
            </a:r>
            <a:r>
              <a:rPr lang="en-US" sz="2800" dirty="0" err="1" smtClean="0">
                <a:solidFill>
                  <a:schemeClr val="bg1"/>
                </a:solidFill>
                <a:sym typeface="Wingdings" panose="05000000000000000000" pitchFamily="2" charset="2"/>
              </a:rPr>
              <a:t>mộ</a:t>
            </a:r>
            <a:r>
              <a:rPr lang="en-US" sz="2800" dirty="0" smtClean="0">
                <a:solidFill>
                  <a:schemeClr val="bg1"/>
                </a:solidFill>
                <a:sym typeface="Wingdings" panose="05000000000000000000" pitchFamily="2" charset="2"/>
              </a:rPr>
              <a:t> </a:t>
            </a:r>
            <a:r>
              <a:rPr lang="en-US" sz="2800" dirty="0" err="1" smtClean="0">
                <a:solidFill>
                  <a:schemeClr val="bg1"/>
                </a:solidFill>
                <a:sym typeface="Wingdings" panose="05000000000000000000" pitchFamily="2" charset="2"/>
              </a:rPr>
              <a:t>môn</a:t>
            </a:r>
            <a:r>
              <a:rPr lang="en-US" sz="2800" dirty="0" smtClean="0">
                <a:solidFill>
                  <a:schemeClr val="bg1"/>
                </a:solidFill>
                <a:sym typeface="Wingdings" panose="05000000000000000000" pitchFamily="2" charset="2"/>
              </a:rPr>
              <a:t> </a:t>
            </a:r>
            <a:r>
              <a:rPr lang="en-US" sz="2800" dirty="0" err="1" smtClean="0">
                <a:solidFill>
                  <a:schemeClr val="bg1"/>
                </a:solidFill>
                <a:sym typeface="Wingdings" panose="05000000000000000000" pitchFamily="2" charset="2"/>
              </a:rPr>
              <a:t>thể</a:t>
            </a:r>
            <a:r>
              <a:rPr lang="en-US" sz="2800" dirty="0" smtClean="0">
                <a:solidFill>
                  <a:schemeClr val="bg1"/>
                </a:solidFill>
                <a:sym typeface="Wingdings" panose="05000000000000000000" pitchFamily="2" charset="2"/>
              </a:rPr>
              <a:t> </a:t>
            </a:r>
            <a:r>
              <a:rPr lang="en-US" sz="2800" dirty="0" err="1" smtClean="0">
                <a:solidFill>
                  <a:schemeClr val="bg1"/>
                </a:solidFill>
                <a:sym typeface="Wingdings" panose="05000000000000000000" pitchFamily="2" charset="2"/>
              </a:rPr>
              <a:t>thao</a:t>
            </a:r>
            <a:r>
              <a:rPr lang="en-US" sz="2800" dirty="0" smtClean="0">
                <a:solidFill>
                  <a:schemeClr val="bg1"/>
                </a:solidFill>
                <a:sym typeface="Wingdings" panose="05000000000000000000" pitchFamily="2" charset="2"/>
              </a:rPr>
              <a:t> </a:t>
            </a:r>
            <a:r>
              <a:rPr lang="en-US" sz="2800" dirty="0" err="1" smtClean="0">
                <a:solidFill>
                  <a:schemeClr val="bg1"/>
                </a:solidFill>
                <a:sym typeface="Wingdings" panose="05000000000000000000" pitchFamily="2" charset="2"/>
              </a:rPr>
              <a:t>vua</a:t>
            </a:r>
            <a:r>
              <a:rPr lang="en-US" dirty="0" smtClean="0">
                <a:sym typeface="Wingdings" panose="05000000000000000000" pitchFamily="2" charset="2"/>
              </a:rPr>
              <a:t> </a:t>
            </a:r>
            <a:endParaRPr lang="en-US" dirty="0"/>
          </a:p>
        </p:txBody>
      </p:sp>
    </p:spTree>
    <p:extLst>
      <p:ext uri="{BB962C8B-B14F-4D97-AF65-F5344CB8AC3E}">
        <p14:creationId xmlns:p14="http://schemas.microsoft.com/office/powerpoint/2010/main" val="4190556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wipe(left)">
                                      <p:cBhvr>
                                        <p:cTn id="11" dur="500"/>
                                        <p:tgtEl>
                                          <p:spTgt spid="13"/>
                                        </p:tgtEl>
                                      </p:cBhvr>
                                    </p:animEffect>
                                  </p:childTnLst>
                                </p:cTn>
                              </p:par>
                            </p:childTnLst>
                          </p:cTn>
                        </p:par>
                        <p:par>
                          <p:cTn id="12" fill="hold">
                            <p:stCondLst>
                              <p:cond delay="1000"/>
                            </p:stCondLst>
                            <p:childTnLst>
                              <p:par>
                                <p:cTn id="13" presetID="22" presetClass="entr" presetSubtype="2"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wipe(right)">
                                      <p:cBhvr>
                                        <p:cTn id="15" dur="1000"/>
                                        <p:tgtEl>
                                          <p:spTgt spid="6"/>
                                        </p:tgtEl>
                                      </p:cBhvr>
                                    </p:animEffect>
                                  </p:childTnLst>
                                </p:cTn>
                              </p:par>
                            </p:childTnLst>
                          </p:cTn>
                        </p:par>
                        <p:par>
                          <p:cTn id="16" fill="hold">
                            <p:stCondLst>
                              <p:cond delay="2000"/>
                            </p:stCondLst>
                            <p:childTnLst>
                              <p:par>
                                <p:cTn id="17" presetID="22" presetClass="entr" presetSubtype="8" fill="hold" grpId="0" nodeType="after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wipe(left)">
                                      <p:cBhvr>
                                        <p:cTn id="19" dur="500"/>
                                        <p:tgtEl>
                                          <p:spTgt spid="10"/>
                                        </p:tgtEl>
                                      </p:cBhvr>
                                    </p:animEffect>
                                  </p:childTnLst>
                                </p:cTn>
                              </p:par>
                            </p:childTnLst>
                          </p:cTn>
                        </p:par>
                        <p:par>
                          <p:cTn id="20" fill="hold">
                            <p:stCondLst>
                              <p:cond delay="2500"/>
                            </p:stCondLst>
                            <p:childTnLst>
                              <p:par>
                                <p:cTn id="21" presetID="22" presetClass="entr" presetSubtype="8" fill="hold" grpId="0" nodeType="after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wipe(left)">
                                      <p:cBhvr>
                                        <p:cTn id="23" dur="10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0" grpId="0" animBg="1"/>
      <p:bldP spid="6" grpId="0"/>
      <p:bldP spid="13" grpId="0"/>
      <p:bldP spid="1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974293"/>
          </a:xfrm>
          <a:prstGeom prst="rect">
            <a:avLst/>
          </a:prstGeom>
        </p:spPr>
      </p:pic>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21962" y="717452"/>
            <a:ext cx="4438826" cy="866775"/>
          </a:xfrm>
          <a:prstGeom prst="rect">
            <a:avLst/>
          </a:prstGeom>
        </p:spPr>
      </p:pic>
      <p:sp>
        <p:nvSpPr>
          <p:cNvPr id="10" name="Rectangle 9"/>
          <p:cNvSpPr/>
          <p:nvPr/>
        </p:nvSpPr>
        <p:spPr>
          <a:xfrm>
            <a:off x="3621962" y="2609983"/>
            <a:ext cx="4898970" cy="1754326"/>
          </a:xfrm>
          <a:prstGeom prst="rect">
            <a:avLst/>
          </a:prstGeom>
          <a:noFill/>
        </p:spPr>
        <p:txBody>
          <a:bodyPr wrap="none" lIns="91440" tIns="45720" rIns="91440" bIns="45720">
            <a:spAutoFit/>
            <a:scene3d>
              <a:camera prst="isometricOffAxis1Right"/>
              <a:lightRig rig="threePt" dir="t"/>
            </a:scene3d>
          </a:bodyPr>
          <a:lstStyle/>
          <a:p>
            <a:pPr algn="ctr"/>
            <a:r>
              <a:rPr lang="en-US" sz="5400" b="1" dirty="0" smtClean="0">
                <a:ln w="6600">
                  <a:solidFill>
                    <a:schemeClr val="accent2"/>
                  </a:solidFill>
                  <a:prstDash val="solid"/>
                </a:ln>
                <a:solidFill>
                  <a:srgbClr val="FFFFFF"/>
                </a:solidFill>
                <a:effectLst>
                  <a:outerShdw dist="38100" dir="2700000" algn="tl" rotWithShape="0">
                    <a:schemeClr val="accent2"/>
                  </a:outerShdw>
                  <a:reflection blurRad="6350" stA="50000" endA="300" endPos="50000" dist="29997" dir="5400000" sy="-100000" algn="bl" rotWithShape="0"/>
                </a:effectLst>
              </a:rPr>
              <a:t>CÁC QUY TRÌNH </a:t>
            </a:r>
          </a:p>
          <a:p>
            <a:pPr algn="ctr"/>
            <a:r>
              <a:rPr lang="en-US" sz="5400" b="1" dirty="0" smtClean="0">
                <a:ln w="6600">
                  <a:solidFill>
                    <a:schemeClr val="accent2"/>
                  </a:solidFill>
                  <a:prstDash val="solid"/>
                </a:ln>
                <a:solidFill>
                  <a:srgbClr val="FFFFFF"/>
                </a:solidFill>
                <a:effectLst>
                  <a:outerShdw dist="38100" dir="2700000" algn="tl" rotWithShape="0">
                    <a:schemeClr val="accent2"/>
                  </a:outerShdw>
                  <a:reflection blurRad="6350" stA="50000" endA="300" endPos="50000" dist="29997" dir="5400000" sy="-100000" algn="bl" rotWithShape="0"/>
                </a:effectLst>
              </a:rPr>
              <a:t>NGHIỆP VỤ</a:t>
            </a:r>
            <a:endParaRPr lang="en-US" sz="9600" b="1" dirty="0">
              <a:ln w="6600">
                <a:solidFill>
                  <a:schemeClr val="accent2"/>
                </a:solidFill>
                <a:prstDash val="solid"/>
              </a:ln>
              <a:solidFill>
                <a:srgbClr val="FFFFFF"/>
              </a:solidFill>
              <a:effectLst>
                <a:outerShdw dist="38100" dir="2700000" algn="tl" rotWithShape="0">
                  <a:schemeClr val="accent2"/>
                </a:outerShdw>
                <a:reflection blurRad="6350" stA="50000" endA="300" endPos="50000" dist="29997" dir="5400000" sy="-100000" algn="bl" rotWithShape="0"/>
              </a:effectLst>
            </a:endParaRPr>
          </a:p>
        </p:txBody>
      </p:sp>
    </p:spTree>
    <p:extLst>
      <p:ext uri="{BB962C8B-B14F-4D97-AF65-F5344CB8AC3E}">
        <p14:creationId xmlns:p14="http://schemas.microsoft.com/office/powerpoint/2010/main" val="409356817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1293"/>
            <a:ext cx="3848811" cy="751562"/>
          </a:xfrm>
          <a:prstGeom prst="rect">
            <a:avLst/>
          </a:prstGeom>
        </p:spPr>
      </p:pic>
      <p:sp>
        <p:nvSpPr>
          <p:cNvPr id="5" name="Rectangle 4"/>
          <p:cNvSpPr/>
          <p:nvPr/>
        </p:nvSpPr>
        <p:spPr>
          <a:xfrm>
            <a:off x="2745288" y="2181429"/>
            <a:ext cx="6701424" cy="2369880"/>
          </a:xfrm>
          <a:prstGeom prst="rect">
            <a:avLst/>
          </a:prstGeom>
          <a:solidFill>
            <a:schemeClr val="accent1">
              <a:lumMod val="75000"/>
            </a:schemeClr>
          </a:solidFill>
        </p:spPr>
        <p:txBody>
          <a:bodyPr wrap="square">
            <a:spAutoFit/>
          </a:bodyPr>
          <a:lstStyle/>
          <a:p>
            <a:pPr algn="ctr"/>
            <a:r>
              <a:rPr lang="vi-VN" sz="2800" b="1" dirty="0">
                <a:solidFill>
                  <a:srgbClr val="FFFF00"/>
                </a:solidFill>
                <a:latin typeface="+mj-lt"/>
              </a:rPr>
              <a:t>Tiếp nhận hồ sơ các đội đăng kí </a:t>
            </a:r>
            <a:r>
              <a:rPr lang="vi-VN" sz="2800" b="1" dirty="0" smtClean="0">
                <a:solidFill>
                  <a:srgbClr val="FFFF00"/>
                </a:solidFill>
                <a:latin typeface="+mj-lt"/>
              </a:rPr>
              <a:t>mới</a:t>
            </a:r>
            <a:endParaRPr lang="vi-VN" sz="2800" b="1" dirty="0">
              <a:solidFill>
                <a:srgbClr val="FFFF00"/>
              </a:solidFill>
              <a:latin typeface="+mj-lt"/>
            </a:endParaRPr>
          </a:p>
          <a:p>
            <a:r>
              <a:rPr lang="vi-VN" sz="2400" dirty="0">
                <a:solidFill>
                  <a:schemeClr val="bg1"/>
                </a:solidFill>
                <a:latin typeface="+mj-lt"/>
              </a:rPr>
              <a:t>Ban quản lý CLB sẽ nhận các hồ sơ đăng kí mới của các đội đăng kí tham gia giải và kiểm tra xem có thỏa mãn điều kiện không mới cho đăng kí, sau khi thỏa mãn điều kiện thì tiến hành lưu lại thông tin CLB và thông báo cho CLB hay.</a:t>
            </a:r>
          </a:p>
        </p:txBody>
      </p:sp>
      <p:sp>
        <p:nvSpPr>
          <p:cNvPr id="6" name="TextBox 5"/>
          <p:cNvSpPr txBox="1"/>
          <p:nvPr/>
        </p:nvSpPr>
        <p:spPr>
          <a:xfrm>
            <a:off x="0" y="1002082"/>
            <a:ext cx="12192000" cy="584775"/>
          </a:xfrm>
          <a:prstGeom prst="rect">
            <a:avLst/>
          </a:prstGeom>
          <a:solidFill>
            <a:srgbClr val="7030A0"/>
          </a:solidFill>
        </p:spPr>
        <p:txBody>
          <a:bodyPr wrap="square" rtlCol="0">
            <a:spAutoFit/>
          </a:bodyPr>
          <a:lstStyle/>
          <a:p>
            <a:pPr algn="ctr"/>
            <a:r>
              <a:rPr lang="en-US" sz="3200" dirty="0" smtClean="0">
                <a:solidFill>
                  <a:schemeClr val="bg1"/>
                </a:solidFill>
                <a:latin typeface="Times New Roman" panose="02020603050405020304" pitchFamily="18" charset="0"/>
                <a:cs typeface="Times New Roman" panose="02020603050405020304" pitchFamily="18" charset="0"/>
              </a:rPr>
              <a:t>QUY TRÌNH NGHIỆP VỤ</a:t>
            </a:r>
            <a:endParaRPr lang="en-US" dirty="0">
              <a:solidFill>
                <a:schemeClr val="bg1"/>
              </a:solidFill>
              <a:latin typeface="Times New Roman" panose="02020603050405020304" pitchFamily="18" charset="0"/>
              <a:cs typeface="Times New Roman" panose="02020603050405020304" pitchFamily="18" charset="0"/>
            </a:endParaRPr>
          </a:p>
        </p:txBody>
      </p:sp>
      <p:pic>
        <p:nvPicPr>
          <p:cNvPr id="7" name="Picture 2" descr="Premier League - Wikipedia"/>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014312" y="5145881"/>
            <a:ext cx="3552362" cy="1489032"/>
          </a:xfrm>
          <a:prstGeom prst="rect">
            <a:avLst/>
          </a:prstGeom>
          <a:noFill/>
          <a:extLst>
            <a:ext uri="{909E8E84-426E-40DD-AFC4-6F175D3DCCD1}">
              <a14:hiddenFill xmlns:a14="http://schemas.microsoft.com/office/drawing/2010/main">
                <a:solidFill>
                  <a:srgbClr val="FFFFFF"/>
                </a:solidFill>
              </a14:hiddenFill>
            </a:ext>
          </a:extLst>
        </p:spPr>
      </p:pic>
      <p:pic>
        <p:nvPicPr>
          <p:cNvPr id="8194" name="Picture 2" descr="Every Premier League club crest, ranked from worst to best | SportsJOE.ie"/>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56199" y="1886068"/>
            <a:ext cx="1480301" cy="1480301"/>
          </a:xfrm>
          <a:prstGeom prst="rect">
            <a:avLst/>
          </a:prstGeom>
          <a:noFill/>
          <a:extLst>
            <a:ext uri="{909E8E84-426E-40DD-AFC4-6F175D3DCCD1}">
              <a14:hiddenFill xmlns:a14="http://schemas.microsoft.com/office/drawing/2010/main">
                <a:solidFill>
                  <a:srgbClr val="FFFFFF"/>
                </a:solidFill>
              </a14:hiddenFill>
            </a:ext>
          </a:extLst>
        </p:spPr>
      </p:pic>
      <p:pic>
        <p:nvPicPr>
          <p:cNvPr id="8196" name="Picture 4" descr="Logopedia:Theme/Logos of Premier League teams | Logopedia | Fandom"/>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9236" y="3614509"/>
            <a:ext cx="1154438" cy="135762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9764389" y="5078469"/>
            <a:ext cx="1623855" cy="1623855"/>
          </a:xfrm>
          <a:prstGeom prst="rect">
            <a:avLst/>
          </a:prstGeom>
        </p:spPr>
      </p:pic>
      <p:pic>
        <p:nvPicPr>
          <p:cNvPr id="9" name="Picture 8"/>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9633201" y="1833895"/>
            <a:ext cx="1886234" cy="1886234"/>
          </a:xfrm>
          <a:prstGeom prst="rect">
            <a:avLst/>
          </a:prstGeom>
        </p:spPr>
      </p:pic>
      <p:pic>
        <p:nvPicPr>
          <p:cNvPr id="10" name="Picture 9"/>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0003128" y="3720129"/>
            <a:ext cx="1146379" cy="1146379"/>
          </a:xfrm>
          <a:prstGeom prst="rect">
            <a:avLst/>
          </a:prstGeom>
        </p:spPr>
      </p:pic>
      <p:pic>
        <p:nvPicPr>
          <p:cNvPr id="11" name="Picture 10"/>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56312" y="5145881"/>
            <a:ext cx="1260285" cy="1637731"/>
          </a:xfrm>
          <a:prstGeom prst="rect">
            <a:avLst/>
          </a:prstGeom>
        </p:spPr>
      </p:pic>
    </p:spTree>
    <p:extLst>
      <p:ext uri="{BB962C8B-B14F-4D97-AF65-F5344CB8AC3E}">
        <p14:creationId xmlns:p14="http://schemas.microsoft.com/office/powerpoint/2010/main" val="122574352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1293"/>
            <a:ext cx="3848811" cy="751562"/>
          </a:xfrm>
          <a:prstGeom prst="rect">
            <a:avLst/>
          </a:prstGeom>
        </p:spPr>
      </p:pic>
      <p:sp>
        <p:nvSpPr>
          <p:cNvPr id="5" name="Rectangle 4"/>
          <p:cNvSpPr/>
          <p:nvPr/>
        </p:nvSpPr>
        <p:spPr>
          <a:xfrm>
            <a:off x="2745288" y="2181429"/>
            <a:ext cx="6701424" cy="2000548"/>
          </a:xfrm>
          <a:prstGeom prst="rect">
            <a:avLst/>
          </a:prstGeom>
          <a:solidFill>
            <a:schemeClr val="accent1">
              <a:lumMod val="75000"/>
            </a:schemeClr>
          </a:solidFill>
        </p:spPr>
        <p:txBody>
          <a:bodyPr wrap="square">
            <a:spAutoFit/>
          </a:bodyPr>
          <a:lstStyle/>
          <a:p>
            <a:pPr algn="ctr"/>
            <a:r>
              <a:rPr lang="vi-VN" sz="2800" b="1" dirty="0">
                <a:solidFill>
                  <a:srgbClr val="FFFF00"/>
                </a:solidFill>
                <a:latin typeface="+mj-lt"/>
              </a:rPr>
              <a:t>Tiếp nhận danh sách các cầu </a:t>
            </a:r>
            <a:r>
              <a:rPr lang="vi-VN" sz="2800" b="1" dirty="0" smtClean="0">
                <a:solidFill>
                  <a:srgbClr val="FFFF00"/>
                </a:solidFill>
                <a:latin typeface="+mj-lt"/>
              </a:rPr>
              <a:t>thủ </a:t>
            </a:r>
            <a:endParaRPr lang="en-US" sz="2800" b="1" dirty="0">
              <a:solidFill>
                <a:srgbClr val="FFFF00"/>
              </a:solidFill>
              <a:latin typeface="+mj-lt"/>
            </a:endParaRPr>
          </a:p>
          <a:p>
            <a:r>
              <a:rPr lang="vi-VN" sz="2400" dirty="0">
                <a:solidFill>
                  <a:schemeClr val="bg1"/>
                </a:solidFill>
                <a:latin typeface="+mj-lt"/>
              </a:rPr>
              <a:t>Tiếp theo ban </a:t>
            </a:r>
            <a:r>
              <a:rPr lang="vi-VN" sz="2400" dirty="0" smtClean="0">
                <a:solidFill>
                  <a:schemeClr val="bg1"/>
                </a:solidFill>
                <a:latin typeface="+mj-lt"/>
              </a:rPr>
              <a:t>qu</a:t>
            </a:r>
            <a:r>
              <a:rPr lang="en-US" sz="2400" dirty="0">
                <a:solidFill>
                  <a:schemeClr val="bg1"/>
                </a:solidFill>
                <a:latin typeface="Times New Roman" panose="02020603050405020304" pitchFamily="18" charset="0"/>
                <a:cs typeface="Times New Roman" panose="02020603050405020304" pitchFamily="18" charset="0"/>
              </a:rPr>
              <a:t>ả</a:t>
            </a:r>
            <a:r>
              <a:rPr lang="vi-VN" sz="2400" dirty="0" smtClean="0">
                <a:solidFill>
                  <a:schemeClr val="bg1"/>
                </a:solidFill>
                <a:latin typeface="+mj-lt"/>
              </a:rPr>
              <a:t>n </a:t>
            </a:r>
            <a:r>
              <a:rPr lang="vi-VN" sz="2400" dirty="0">
                <a:solidFill>
                  <a:schemeClr val="bg1"/>
                </a:solidFill>
                <a:latin typeface="+mj-lt"/>
              </a:rPr>
              <a:t>lý CLB sẽ nhận danh sách các cầu thủ và kiểm tra có thỏa mãn điều kiện như đã quy định hay không, sau khi thoả thì tiến </a:t>
            </a:r>
            <a:r>
              <a:rPr lang="vi-VN" sz="2400" dirty="0" smtClean="0">
                <a:solidFill>
                  <a:schemeClr val="bg1"/>
                </a:solidFill>
                <a:latin typeface="+mj-lt"/>
              </a:rPr>
              <a:t>h</a:t>
            </a:r>
            <a:r>
              <a:rPr lang="en-US" sz="2400" dirty="0">
                <a:solidFill>
                  <a:schemeClr val="bg1"/>
                </a:solidFill>
                <a:latin typeface="Times New Roman" panose="02020603050405020304" pitchFamily="18" charset="0"/>
                <a:cs typeface="Times New Roman" panose="02020603050405020304" pitchFamily="18" charset="0"/>
              </a:rPr>
              <a:t>à</a:t>
            </a:r>
            <a:r>
              <a:rPr lang="vi-VN" sz="2400" dirty="0" smtClean="0">
                <a:solidFill>
                  <a:schemeClr val="bg1"/>
                </a:solidFill>
                <a:latin typeface="+mj-lt"/>
              </a:rPr>
              <a:t>nh </a:t>
            </a:r>
            <a:r>
              <a:rPr lang="vi-VN" sz="2400" dirty="0">
                <a:solidFill>
                  <a:schemeClr val="bg1"/>
                </a:solidFill>
                <a:latin typeface="+mj-lt"/>
              </a:rPr>
              <a:t>lưu lại thông tin cầu thủ trong CLB đó.</a:t>
            </a:r>
            <a:endParaRPr lang="en-US" sz="2400" dirty="0">
              <a:solidFill>
                <a:schemeClr val="bg1"/>
              </a:solidFill>
              <a:latin typeface="+mj-lt"/>
            </a:endParaRPr>
          </a:p>
        </p:txBody>
      </p:sp>
      <p:sp>
        <p:nvSpPr>
          <p:cNvPr id="6" name="TextBox 5"/>
          <p:cNvSpPr txBox="1"/>
          <p:nvPr/>
        </p:nvSpPr>
        <p:spPr>
          <a:xfrm>
            <a:off x="0" y="1002082"/>
            <a:ext cx="12192000" cy="584775"/>
          </a:xfrm>
          <a:prstGeom prst="rect">
            <a:avLst/>
          </a:prstGeom>
          <a:solidFill>
            <a:srgbClr val="7030A0"/>
          </a:solidFill>
        </p:spPr>
        <p:txBody>
          <a:bodyPr wrap="square" rtlCol="0">
            <a:spAutoFit/>
          </a:bodyPr>
          <a:lstStyle/>
          <a:p>
            <a:pPr algn="ctr"/>
            <a:r>
              <a:rPr lang="en-US" sz="3200" dirty="0" smtClean="0">
                <a:solidFill>
                  <a:schemeClr val="bg1"/>
                </a:solidFill>
                <a:latin typeface="Times New Roman" panose="02020603050405020304" pitchFamily="18" charset="0"/>
                <a:cs typeface="Times New Roman" panose="02020603050405020304" pitchFamily="18" charset="0"/>
              </a:rPr>
              <a:t>QUY TRÌNH NGHIỆP VỤ</a:t>
            </a:r>
            <a:endParaRPr lang="en-US" dirty="0">
              <a:solidFill>
                <a:schemeClr val="bg1"/>
              </a:solidFill>
              <a:latin typeface="Times New Roman" panose="02020603050405020304" pitchFamily="18" charset="0"/>
              <a:cs typeface="Times New Roman" panose="02020603050405020304" pitchFamily="18" charset="0"/>
            </a:endParaRPr>
          </a:p>
        </p:txBody>
      </p:sp>
      <p:pic>
        <p:nvPicPr>
          <p:cNvPr id="7" name="Picture 2" descr="Premier League - Wikipedia"/>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014312" y="5145881"/>
            <a:ext cx="3552362" cy="1489032"/>
          </a:xfrm>
          <a:prstGeom prst="rect">
            <a:avLst/>
          </a:prstGeom>
          <a:noFill/>
          <a:extLst>
            <a:ext uri="{909E8E84-426E-40DD-AFC4-6F175D3DCCD1}">
              <a14:hiddenFill xmlns:a14="http://schemas.microsoft.com/office/drawing/2010/main">
                <a:solidFill>
                  <a:srgbClr val="FFFFFF"/>
                </a:solidFill>
              </a14:hiddenFill>
            </a:ext>
          </a:extLst>
        </p:spPr>
      </p:pic>
      <p:pic>
        <p:nvPicPr>
          <p:cNvPr id="8194" name="Picture 2" descr="Every Premier League club crest, ranked from worst to best | SportsJOE.ie"/>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56199" y="1886068"/>
            <a:ext cx="1480301" cy="1480301"/>
          </a:xfrm>
          <a:prstGeom prst="rect">
            <a:avLst/>
          </a:prstGeom>
          <a:noFill/>
          <a:extLst>
            <a:ext uri="{909E8E84-426E-40DD-AFC4-6F175D3DCCD1}">
              <a14:hiddenFill xmlns:a14="http://schemas.microsoft.com/office/drawing/2010/main">
                <a:solidFill>
                  <a:srgbClr val="FFFFFF"/>
                </a:solidFill>
              </a14:hiddenFill>
            </a:ext>
          </a:extLst>
        </p:spPr>
      </p:pic>
      <p:pic>
        <p:nvPicPr>
          <p:cNvPr id="8196" name="Picture 4" descr="Logopedia:Theme/Logos of Premier League teams | Logopedia | Fandom"/>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9236" y="3614509"/>
            <a:ext cx="1154438" cy="135762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9764389" y="5078469"/>
            <a:ext cx="1623855" cy="1623855"/>
          </a:xfrm>
          <a:prstGeom prst="rect">
            <a:avLst/>
          </a:prstGeom>
        </p:spPr>
      </p:pic>
      <p:pic>
        <p:nvPicPr>
          <p:cNvPr id="9" name="Picture 8"/>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9633201" y="1833895"/>
            <a:ext cx="1886234" cy="1886234"/>
          </a:xfrm>
          <a:prstGeom prst="rect">
            <a:avLst/>
          </a:prstGeom>
        </p:spPr>
      </p:pic>
      <p:pic>
        <p:nvPicPr>
          <p:cNvPr id="10" name="Picture 9"/>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0003128" y="3720129"/>
            <a:ext cx="1146379" cy="1146379"/>
          </a:xfrm>
          <a:prstGeom prst="rect">
            <a:avLst/>
          </a:prstGeom>
        </p:spPr>
      </p:pic>
      <p:pic>
        <p:nvPicPr>
          <p:cNvPr id="11" name="Picture 10"/>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56312" y="5145881"/>
            <a:ext cx="1260285" cy="1637731"/>
          </a:xfrm>
          <a:prstGeom prst="rect">
            <a:avLst/>
          </a:prstGeom>
        </p:spPr>
      </p:pic>
    </p:spTree>
    <p:extLst>
      <p:ext uri="{BB962C8B-B14F-4D97-AF65-F5344CB8AC3E}">
        <p14:creationId xmlns:p14="http://schemas.microsoft.com/office/powerpoint/2010/main" val="299712230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Violet">
    <a:dk1>
      <a:sysClr val="windowText" lastClr="000000"/>
    </a:dk1>
    <a:lt1>
      <a:sysClr val="window" lastClr="FFFFFF"/>
    </a:lt1>
    <a:dk2>
      <a:srgbClr val="373545"/>
    </a:dk2>
    <a:lt2>
      <a:srgbClr val="DCD8DC"/>
    </a:lt2>
    <a:accent1>
      <a:srgbClr val="AD84C6"/>
    </a:accent1>
    <a:accent2>
      <a:srgbClr val="8784C7"/>
    </a:accent2>
    <a:accent3>
      <a:srgbClr val="5D739A"/>
    </a:accent3>
    <a:accent4>
      <a:srgbClr val="6997AF"/>
    </a:accent4>
    <a:accent5>
      <a:srgbClr val="84ACB6"/>
    </a:accent5>
    <a:accent6>
      <a:srgbClr val="6F8183"/>
    </a:accent6>
    <a:hlink>
      <a:srgbClr val="69A020"/>
    </a:hlink>
    <a:folHlink>
      <a:srgbClr val="8C8C8C"/>
    </a:folHlink>
  </a:clrScheme>
</a:themeOverride>
</file>

<file path=docProps/app.xml><?xml version="1.0" encoding="utf-8"?>
<Properties xmlns="http://schemas.openxmlformats.org/officeDocument/2006/extended-properties" xmlns:vt="http://schemas.openxmlformats.org/officeDocument/2006/docPropsVTypes">
  <TotalTime>611</TotalTime>
  <Words>1238</Words>
  <Application>Microsoft Office PowerPoint</Application>
  <PresentationFormat>Widescreen</PresentationFormat>
  <Paragraphs>145</Paragraphs>
  <Slides>31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31</vt:i4>
      </vt:variant>
    </vt:vector>
  </HeadingPairs>
  <TitlesOfParts>
    <vt:vector size="39" baseType="lpstr">
      <vt:lpstr>Arial</vt:lpstr>
      <vt:lpstr>Calibri</vt:lpstr>
      <vt:lpstr>Calibri (Body)</vt:lpstr>
      <vt:lpstr>Calibri Light</vt:lpstr>
      <vt:lpstr>Mangal</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Admin</dc:creator>
  <cp:lastModifiedBy>Deer Purple</cp:lastModifiedBy>
  <cp:revision>47</cp:revision>
  <dcterms:created xsi:type="dcterms:W3CDTF">2021-04-26T16:28:34Z</dcterms:created>
  <dcterms:modified xsi:type="dcterms:W3CDTF">2023-11-10T08:26:25Z</dcterms:modified>
</cp:coreProperties>
</file>

<file path=docProps/thumbnail.jpeg>
</file>